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7" r:id="rId1"/>
  </p:sldMasterIdLst>
  <p:sldIdLst>
    <p:sldId id="256" r:id="rId2"/>
    <p:sldId id="257" r:id="rId3"/>
    <p:sldId id="258" r:id="rId4"/>
    <p:sldId id="259" r:id="rId5"/>
    <p:sldId id="265" r:id="rId6"/>
    <p:sldId id="262" r:id="rId7"/>
    <p:sldId id="264" r:id="rId8"/>
    <p:sldId id="266" r:id="rId9"/>
    <p:sldId id="261" r:id="rId10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2FD2002-064C-456A-AFEA-83127EBB1968}" v="327" dt="2023-02-14T08:43:36.250"/>
    <p1510:client id="{271429B0-C5B7-450B-A843-75D6EB6FBA14}" v="41" dt="2023-02-21T07:43:01.090"/>
    <p1510:client id="{2F6CA3A4-0235-429C-8278-96E287014A34}" v="209" dt="2023-02-17T09:33:15.251"/>
    <p1510:client id="{369D36C5-6E11-4F0C-A3D9-129A897C1293}" v="314" dt="2023-02-13T16:51:48.315"/>
    <p1510:client id="{A7350D3B-0D94-4E74-89C0-D8ACB2858A59}" v="63" dt="2023-02-14T08:00:22.707"/>
    <p1510:client id="{BE94434C-8AA0-412E-A705-760DCBFF2BF8}" v="115" dt="2023-02-14T07:48:43.080"/>
    <p1510:client id="{D8306012-6005-492D-ACDE-B786C09BB6F2}" v="78" dt="2023-02-21T07:49:20.378"/>
    <p1510:client id="{F9A41519-EE7A-4C62-A1E2-F147601B6CF3}" v="55" dt="2023-02-21T07:36:52.12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75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43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6/11/relationships/changesInfo" Target="changesInfos/changesInfo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endégfelhasználó" providerId="Windows Live" clId="Web-{2F6CA3A4-0235-429C-8278-96E287014A34}"/>
    <pc:docChg chg="addSld modSld sldOrd">
      <pc:chgData name="Vendégfelhasználó" userId="" providerId="Windows Live" clId="Web-{2F6CA3A4-0235-429C-8278-96E287014A34}" dt="2023-02-17T09:33:15.251" v="235" actId="1076"/>
      <pc:docMkLst>
        <pc:docMk/>
      </pc:docMkLst>
      <pc:sldChg chg="addSp delSp modSp">
        <pc:chgData name="Vendégfelhasználó" userId="" providerId="Windows Live" clId="Web-{2F6CA3A4-0235-429C-8278-96E287014A34}" dt="2023-02-17T09:33:15.251" v="235" actId="1076"/>
        <pc:sldMkLst>
          <pc:docMk/>
          <pc:sldMk cId="2826918656" sldId="259"/>
        </pc:sldMkLst>
        <pc:spChg chg="mod ord">
          <ac:chgData name="Vendégfelhasználó" userId="" providerId="Windows Live" clId="Web-{2F6CA3A4-0235-429C-8278-96E287014A34}" dt="2023-02-17T09:33:00.453" v="229"/>
          <ac:spMkLst>
            <pc:docMk/>
            <pc:sldMk cId="2826918656" sldId="259"/>
            <ac:spMk id="2" creationId="{3B8D0D17-3AC2-2328-5446-6A417875147A}"/>
          </ac:spMkLst>
        </pc:spChg>
        <pc:spChg chg="add del mod">
          <ac:chgData name="Vendégfelhasználó" userId="" providerId="Windows Live" clId="Web-{2F6CA3A4-0235-429C-8278-96E287014A34}" dt="2023-02-17T09:32:07.011" v="214"/>
          <ac:spMkLst>
            <pc:docMk/>
            <pc:sldMk cId="2826918656" sldId="259"/>
            <ac:spMk id="5" creationId="{DA78A730-0E74-1DC9-6C09-FA77650D47BC}"/>
          </ac:spMkLst>
        </pc:spChg>
        <pc:spChg chg="del">
          <ac:chgData name="Vendégfelhasználó" userId="" providerId="Windows Live" clId="Web-{2F6CA3A4-0235-429C-8278-96E287014A34}" dt="2023-02-17T09:31:03.475" v="205"/>
          <ac:spMkLst>
            <pc:docMk/>
            <pc:sldMk cId="2826918656" sldId="259"/>
            <ac:spMk id="6" creationId="{D65AEACB-5E90-7C5C-CC0E-EB0DC9A99088}"/>
          </ac:spMkLst>
        </pc:spChg>
        <pc:spChg chg="add del">
          <ac:chgData name="Vendégfelhasználó" userId="" providerId="Windows Live" clId="Web-{2F6CA3A4-0235-429C-8278-96E287014A34}" dt="2023-02-17T09:33:00.453" v="229"/>
          <ac:spMkLst>
            <pc:docMk/>
            <pc:sldMk cId="2826918656" sldId="259"/>
            <ac:spMk id="91" creationId="{99ED5833-B85B-4103-8A3B-CAB0308E6C15}"/>
          </ac:spMkLst>
        </pc:spChg>
        <pc:spChg chg="add del">
          <ac:chgData name="Vendégfelhasználó" userId="" providerId="Windows Live" clId="Web-{2F6CA3A4-0235-429C-8278-96E287014A34}" dt="2023-02-17T09:32:53.921" v="222"/>
          <ac:spMkLst>
            <pc:docMk/>
            <pc:sldMk cId="2826918656" sldId="259"/>
            <ac:spMk id="95" creationId="{B8A7A8E6-265F-668E-EAA3-3D0731BACB33}"/>
          </ac:spMkLst>
        </pc:spChg>
        <pc:spChg chg="add del">
          <ac:chgData name="Vendégfelhasználó" userId="" providerId="Windows Live" clId="Web-{2F6CA3A4-0235-429C-8278-96E287014A34}" dt="2023-02-17T09:32:50.921" v="220"/>
          <ac:spMkLst>
            <pc:docMk/>
            <pc:sldMk cId="2826918656" sldId="259"/>
            <ac:spMk id="96" creationId="{96918796-2918-40D6-BE3A-4600C47FCD42}"/>
          </ac:spMkLst>
        </pc:spChg>
        <pc:spChg chg="add del">
          <ac:chgData name="Vendégfelhasználó" userId="" providerId="Windows Live" clId="Web-{2F6CA3A4-0235-429C-8278-96E287014A34}" dt="2023-02-17T09:32:53.921" v="222"/>
          <ac:spMkLst>
            <pc:docMk/>
            <pc:sldMk cId="2826918656" sldId="259"/>
            <ac:spMk id="98" creationId="{5AAE9118-0436-4488-AC4A-C14DF6A7B6B1}"/>
          </ac:spMkLst>
        </pc:spChg>
        <pc:spChg chg="add del">
          <ac:chgData name="Vendégfelhasználó" userId="" providerId="Windows Live" clId="Web-{2F6CA3A4-0235-429C-8278-96E287014A34}" dt="2023-02-17T09:32:53.921" v="222"/>
          <ac:spMkLst>
            <pc:docMk/>
            <pc:sldMk cId="2826918656" sldId="259"/>
            <ac:spMk id="100" creationId="{1B10F861-B8F1-49C7-BD58-EAB20CEE7F93}"/>
          </ac:spMkLst>
        </pc:spChg>
        <pc:spChg chg="add del">
          <ac:chgData name="Vendégfelhasználó" userId="" providerId="Windows Live" clId="Web-{2F6CA3A4-0235-429C-8278-96E287014A34}" dt="2023-02-17T09:32:53.921" v="222"/>
          <ac:spMkLst>
            <pc:docMk/>
            <pc:sldMk cId="2826918656" sldId="259"/>
            <ac:spMk id="102" creationId="{61F6E425-22AB-4DA2-8FAC-58ADB58EF6C3}"/>
          </ac:spMkLst>
        </pc:spChg>
        <pc:spChg chg="add del">
          <ac:chgData name="Vendégfelhasználó" userId="" providerId="Windows Live" clId="Web-{2F6CA3A4-0235-429C-8278-96E287014A34}" dt="2023-02-17T09:32:57.484" v="224"/>
          <ac:spMkLst>
            <pc:docMk/>
            <pc:sldMk cId="2826918656" sldId="259"/>
            <ac:spMk id="104" creationId="{5E791F2F-79DB-4CC0-9FA1-001E3E91E8B7}"/>
          </ac:spMkLst>
        </pc:spChg>
        <pc:spChg chg="add del">
          <ac:chgData name="Vendégfelhasználó" userId="" providerId="Windows Live" clId="Web-{2F6CA3A4-0235-429C-8278-96E287014A34}" dt="2023-02-17T09:32:57.484" v="224"/>
          <ac:spMkLst>
            <pc:docMk/>
            <pc:sldMk cId="2826918656" sldId="259"/>
            <ac:spMk id="105" creationId="{385E1BDC-A9B0-4A87-82E3-F3187F69A802}"/>
          </ac:spMkLst>
        </pc:spChg>
        <pc:spChg chg="add del">
          <ac:chgData name="Vendégfelhasználó" userId="" providerId="Windows Live" clId="Web-{2F6CA3A4-0235-429C-8278-96E287014A34}" dt="2023-02-17T09:32:57.484" v="224"/>
          <ac:spMkLst>
            <pc:docMk/>
            <pc:sldMk cId="2826918656" sldId="259"/>
            <ac:spMk id="106" creationId="{0990C621-3B8B-4820-8328-D47EF7CE823C}"/>
          </ac:spMkLst>
        </pc:spChg>
        <pc:spChg chg="add del">
          <ac:chgData name="Vendégfelhasználó" userId="" providerId="Windows Live" clId="Web-{2F6CA3A4-0235-429C-8278-96E287014A34}" dt="2023-02-17T09:32:57.484" v="224"/>
          <ac:spMkLst>
            <pc:docMk/>
            <pc:sldMk cId="2826918656" sldId="259"/>
            <ac:spMk id="107" creationId="{C1A2385B-1D2A-4E17-84FA-6CB7F0AAE473}"/>
          </ac:spMkLst>
        </pc:spChg>
        <pc:spChg chg="add del">
          <ac:chgData name="Vendégfelhasználó" userId="" providerId="Windows Live" clId="Web-{2F6CA3A4-0235-429C-8278-96E287014A34}" dt="2023-02-17T09:32:57.484" v="224"/>
          <ac:spMkLst>
            <pc:docMk/>
            <pc:sldMk cId="2826918656" sldId="259"/>
            <ac:spMk id="108" creationId="{0C5FAF45-1942-6D88-8320-48674CE03501}"/>
          </ac:spMkLst>
        </pc:spChg>
        <pc:spChg chg="add del">
          <ac:chgData name="Vendégfelhasználó" userId="" providerId="Windows Live" clId="Web-{2F6CA3A4-0235-429C-8278-96E287014A34}" dt="2023-02-17T09:32:59.890" v="226"/>
          <ac:spMkLst>
            <pc:docMk/>
            <pc:sldMk cId="2826918656" sldId="259"/>
            <ac:spMk id="110" creationId="{04695F26-39DB-450E-B464-9C76CD233B36}"/>
          </ac:spMkLst>
        </pc:spChg>
        <pc:spChg chg="add del">
          <ac:chgData name="Vendégfelhasználó" userId="" providerId="Windows Live" clId="Web-{2F6CA3A4-0235-429C-8278-96E287014A34}" dt="2023-02-17T09:32:59.890" v="226"/>
          <ac:spMkLst>
            <pc:docMk/>
            <pc:sldMk cId="2826918656" sldId="259"/>
            <ac:spMk id="111" creationId="{2F42E55F-A297-474F-AF2D-6D3A15822BCA}"/>
          </ac:spMkLst>
        </pc:spChg>
        <pc:spChg chg="add del">
          <ac:chgData name="Vendégfelhasználó" userId="" providerId="Windows Live" clId="Web-{2F6CA3A4-0235-429C-8278-96E287014A34}" dt="2023-02-17T09:32:59.890" v="226"/>
          <ac:spMkLst>
            <pc:docMk/>
            <pc:sldMk cId="2826918656" sldId="259"/>
            <ac:spMk id="116" creationId="{B8399367-8B6A-26E4-9FA0-90F8595B7666}"/>
          </ac:spMkLst>
        </pc:spChg>
        <pc:spChg chg="add del">
          <ac:chgData name="Vendégfelhasználó" userId="" providerId="Windows Live" clId="Web-{2F6CA3A4-0235-429C-8278-96E287014A34}" dt="2023-02-17T09:33:00.437" v="228"/>
          <ac:spMkLst>
            <pc:docMk/>
            <pc:sldMk cId="2826918656" sldId="259"/>
            <ac:spMk id="118" creationId="{385E1BDC-A9B0-4A87-82E3-F3187F69A802}"/>
          </ac:spMkLst>
        </pc:spChg>
        <pc:spChg chg="add del">
          <ac:chgData name="Vendégfelhasználó" userId="" providerId="Windows Live" clId="Web-{2F6CA3A4-0235-429C-8278-96E287014A34}" dt="2023-02-17T09:33:00.437" v="228"/>
          <ac:spMkLst>
            <pc:docMk/>
            <pc:sldMk cId="2826918656" sldId="259"/>
            <ac:spMk id="119" creationId="{0990C621-3B8B-4820-8328-D47EF7CE823C}"/>
          </ac:spMkLst>
        </pc:spChg>
        <pc:spChg chg="add del">
          <ac:chgData name="Vendégfelhasználó" userId="" providerId="Windows Live" clId="Web-{2F6CA3A4-0235-429C-8278-96E287014A34}" dt="2023-02-17T09:33:00.437" v="228"/>
          <ac:spMkLst>
            <pc:docMk/>
            <pc:sldMk cId="2826918656" sldId="259"/>
            <ac:spMk id="120" creationId="{C1A2385B-1D2A-4E17-84FA-6CB7F0AAE473}"/>
          </ac:spMkLst>
        </pc:spChg>
        <pc:spChg chg="add del">
          <ac:chgData name="Vendégfelhasználó" userId="" providerId="Windows Live" clId="Web-{2F6CA3A4-0235-429C-8278-96E287014A34}" dt="2023-02-17T09:33:00.437" v="228"/>
          <ac:spMkLst>
            <pc:docMk/>
            <pc:sldMk cId="2826918656" sldId="259"/>
            <ac:spMk id="121" creationId="{5E791F2F-79DB-4CC0-9FA1-001E3E91E8B7}"/>
          </ac:spMkLst>
        </pc:spChg>
        <pc:spChg chg="add del">
          <ac:chgData name="Vendégfelhasználó" userId="" providerId="Windows Live" clId="Web-{2F6CA3A4-0235-429C-8278-96E287014A34}" dt="2023-02-17T09:33:00.437" v="228"/>
          <ac:spMkLst>
            <pc:docMk/>
            <pc:sldMk cId="2826918656" sldId="259"/>
            <ac:spMk id="122" creationId="{0C5FAF45-1942-6D88-8320-48674CE03501}"/>
          </ac:spMkLst>
        </pc:spChg>
        <pc:spChg chg="add">
          <ac:chgData name="Vendégfelhasználó" userId="" providerId="Windows Live" clId="Web-{2F6CA3A4-0235-429C-8278-96E287014A34}" dt="2023-02-17T09:33:00.453" v="229"/>
          <ac:spMkLst>
            <pc:docMk/>
            <pc:sldMk cId="2826918656" sldId="259"/>
            <ac:spMk id="124" creationId="{823AC064-BC96-4F32-8AE1-B2FD38754823}"/>
          </ac:spMkLst>
        </pc:spChg>
        <pc:grpChg chg="add del">
          <ac:chgData name="Vendégfelhasználó" userId="" providerId="Windows Live" clId="Web-{2F6CA3A4-0235-429C-8278-96E287014A34}" dt="2023-02-17T09:32:59.890" v="226"/>
          <ac:grpSpMkLst>
            <pc:docMk/>
            <pc:sldMk cId="2826918656" sldId="259"/>
            <ac:grpSpMk id="112" creationId="{972070F7-E065-4D60-8938-9FB8CDB8ACB0}"/>
          </ac:grpSpMkLst>
        </pc:grpChg>
        <pc:picChg chg="add del mod ord">
          <ac:chgData name="Vendégfelhasználó" userId="" providerId="Windows Live" clId="Web-{2F6CA3A4-0235-429C-8278-96E287014A34}" dt="2023-02-17T09:31:19.851" v="213"/>
          <ac:picMkLst>
            <pc:docMk/>
            <pc:sldMk cId="2826918656" sldId="259"/>
            <ac:picMk id="3" creationId="{2C1EEB70-1C6E-6BB6-5006-01E8C73F7B5E}"/>
          </ac:picMkLst>
        </pc:picChg>
        <pc:picChg chg="add mod ord">
          <ac:chgData name="Vendégfelhasználó" userId="" providerId="Windows Live" clId="Web-{2F6CA3A4-0235-429C-8278-96E287014A34}" dt="2023-02-17T09:33:12.766" v="234" actId="1076"/>
          <ac:picMkLst>
            <pc:docMk/>
            <pc:sldMk cId="2826918656" sldId="259"/>
            <ac:picMk id="7" creationId="{403FC50D-55D0-3860-F4C4-BE8AC650C68A}"/>
          </ac:picMkLst>
        </pc:picChg>
        <pc:picChg chg="add mod">
          <ac:chgData name="Vendégfelhasználó" userId="" providerId="Windows Live" clId="Web-{2F6CA3A4-0235-429C-8278-96E287014A34}" dt="2023-02-17T09:33:15.251" v="235" actId="1076"/>
          <ac:picMkLst>
            <pc:docMk/>
            <pc:sldMk cId="2826918656" sldId="259"/>
            <ac:picMk id="8" creationId="{B7D12808-0B53-6C59-3A0A-5A8F49C95634}"/>
          </ac:picMkLst>
        </pc:picChg>
        <pc:cxnChg chg="add">
          <ac:chgData name="Vendégfelhasználó" userId="" providerId="Windows Live" clId="Web-{2F6CA3A4-0235-429C-8278-96E287014A34}" dt="2023-02-17T09:33:00.453" v="229"/>
          <ac:cxnSpMkLst>
            <pc:docMk/>
            <pc:sldMk cId="2826918656" sldId="259"/>
            <ac:cxnSpMk id="125" creationId="{7E7C77BC-7138-40B1-A15B-20F57A494629}"/>
          </ac:cxnSpMkLst>
        </pc:cxnChg>
        <pc:cxnChg chg="add">
          <ac:chgData name="Vendégfelhasználó" userId="" providerId="Windows Live" clId="Web-{2F6CA3A4-0235-429C-8278-96E287014A34}" dt="2023-02-17T09:33:00.453" v="229"/>
          <ac:cxnSpMkLst>
            <pc:docMk/>
            <pc:sldMk cId="2826918656" sldId="259"/>
            <ac:cxnSpMk id="126" creationId="{DB146403-F3D6-484B-B2ED-97F9565D0370}"/>
          </ac:cxnSpMkLst>
        </pc:cxnChg>
      </pc:sldChg>
      <pc:sldChg chg="delSp modSp">
        <pc:chgData name="Vendégfelhasználó" userId="" providerId="Windows Live" clId="Web-{2F6CA3A4-0235-429C-8278-96E287014A34}" dt="2023-02-17T09:27:16.192" v="196" actId="20577"/>
        <pc:sldMkLst>
          <pc:docMk/>
          <pc:sldMk cId="4151321435" sldId="262"/>
        </pc:sldMkLst>
        <pc:spChg chg="mod">
          <ac:chgData name="Vendégfelhasználó" userId="" providerId="Windows Live" clId="Web-{2F6CA3A4-0235-429C-8278-96E287014A34}" dt="2023-02-17T09:27:16.192" v="196" actId="20577"/>
          <ac:spMkLst>
            <pc:docMk/>
            <pc:sldMk cId="4151321435" sldId="262"/>
            <ac:spMk id="3" creationId="{3336B6DE-AF98-A589-5F9D-5DD6C473A5F4}"/>
          </ac:spMkLst>
        </pc:spChg>
        <pc:picChg chg="del">
          <ac:chgData name="Vendégfelhasználó" userId="" providerId="Windows Live" clId="Web-{2F6CA3A4-0235-429C-8278-96E287014A34}" dt="2023-02-17T09:02:56.269" v="0"/>
          <ac:picMkLst>
            <pc:docMk/>
            <pc:sldMk cId="4151321435" sldId="262"/>
            <ac:picMk id="7" creationId="{B1C33844-45F1-2120-B9B0-33906C29E2F8}"/>
          </ac:picMkLst>
        </pc:picChg>
        <pc:picChg chg="mod">
          <ac:chgData name="Vendégfelhasználó" userId="" providerId="Windows Live" clId="Web-{2F6CA3A4-0235-429C-8278-96E287014A34}" dt="2023-02-17T09:03:54.852" v="8" actId="1076"/>
          <ac:picMkLst>
            <pc:docMk/>
            <pc:sldMk cId="4151321435" sldId="262"/>
            <ac:picMk id="11" creationId="{2CAF34DB-BF4C-9589-1DD8-B16FD0B2D840}"/>
          </ac:picMkLst>
        </pc:picChg>
      </pc:sldChg>
      <pc:sldChg chg="modSp">
        <pc:chgData name="Vendégfelhasználó" userId="" providerId="Windows Live" clId="Web-{2F6CA3A4-0235-429C-8278-96E287014A34}" dt="2023-02-17T09:25:25.606" v="186" actId="20577"/>
        <pc:sldMkLst>
          <pc:docMk/>
          <pc:sldMk cId="2622652671" sldId="264"/>
        </pc:sldMkLst>
        <pc:spChg chg="mod">
          <ac:chgData name="Vendégfelhasználó" userId="" providerId="Windows Live" clId="Web-{2F6CA3A4-0235-429C-8278-96E287014A34}" dt="2023-02-17T09:25:25.606" v="186" actId="20577"/>
          <ac:spMkLst>
            <pc:docMk/>
            <pc:sldMk cId="2622652671" sldId="264"/>
            <ac:spMk id="3" creationId="{8DE4C4F3-FCCA-A32D-E410-9981C4D6FDFB}"/>
          </ac:spMkLst>
        </pc:spChg>
      </pc:sldChg>
      <pc:sldChg chg="addSp delSp modSp new mod ord setBg setClrOvrMap">
        <pc:chgData name="Vendégfelhasználó" userId="" providerId="Windows Live" clId="Web-{2F6CA3A4-0235-429C-8278-96E287014A34}" dt="2023-02-17T09:27:43.866" v="204" actId="20577"/>
        <pc:sldMkLst>
          <pc:docMk/>
          <pc:sldMk cId="1522304386" sldId="265"/>
        </pc:sldMkLst>
        <pc:spChg chg="del">
          <ac:chgData name="Vendégfelhasználó" userId="" providerId="Windows Live" clId="Web-{2F6CA3A4-0235-429C-8278-96E287014A34}" dt="2023-02-17T09:03:49.226" v="7"/>
          <ac:spMkLst>
            <pc:docMk/>
            <pc:sldMk cId="1522304386" sldId="265"/>
            <ac:spMk id="2" creationId="{04CE7EA3-DDA9-1A4D-E5C9-3D933F38CABC}"/>
          </ac:spMkLst>
        </pc:spChg>
        <pc:spChg chg="del">
          <ac:chgData name="Vendégfelhasználó" userId="" providerId="Windows Live" clId="Web-{2F6CA3A4-0235-429C-8278-96E287014A34}" dt="2023-02-17T09:16:03.094" v="33"/>
          <ac:spMkLst>
            <pc:docMk/>
            <pc:sldMk cId="1522304386" sldId="265"/>
            <ac:spMk id="3" creationId="{A99BE74D-4895-E6AD-D231-6C1EB20A44AE}"/>
          </ac:spMkLst>
        </pc:spChg>
        <pc:spChg chg="add del">
          <ac:chgData name="Vendégfelhasználó" userId="" providerId="Windows Live" clId="Web-{2F6CA3A4-0235-429C-8278-96E287014A34}" dt="2023-02-17T09:16:21.627" v="39"/>
          <ac:spMkLst>
            <pc:docMk/>
            <pc:sldMk cId="1522304386" sldId="265"/>
            <ac:spMk id="8" creationId="{FE6CBA49-3EC2-6688-05C6-2BD52B0BA4E7}"/>
          </ac:spMkLst>
        </pc:spChg>
        <pc:spChg chg="add del">
          <ac:chgData name="Vendégfelhasználó" userId="" providerId="Windows Live" clId="Web-{2F6CA3A4-0235-429C-8278-96E287014A34}" dt="2023-02-17T09:16:21.627" v="39"/>
          <ac:spMkLst>
            <pc:docMk/>
            <pc:sldMk cId="1522304386" sldId="265"/>
            <ac:spMk id="11" creationId="{9AA72BD9-2C5A-4EDC-931F-5AA08EACA0F3}"/>
          </ac:spMkLst>
        </pc:spChg>
        <pc:spChg chg="add del">
          <ac:chgData name="Vendégfelhasználó" userId="" providerId="Windows Live" clId="Web-{2F6CA3A4-0235-429C-8278-96E287014A34}" dt="2023-02-17T09:16:21.627" v="39"/>
          <ac:spMkLst>
            <pc:docMk/>
            <pc:sldMk cId="1522304386" sldId="265"/>
            <ac:spMk id="13" creationId="{DD3981AC-7B61-4947-BCF3-F7AA7FA385B9}"/>
          </ac:spMkLst>
        </pc:spChg>
        <pc:spChg chg="add del">
          <ac:chgData name="Vendégfelhasználó" userId="" providerId="Windows Live" clId="Web-{2F6CA3A4-0235-429C-8278-96E287014A34}" dt="2023-02-17T09:16:21.627" v="39"/>
          <ac:spMkLst>
            <pc:docMk/>
            <pc:sldMk cId="1522304386" sldId="265"/>
            <ac:spMk id="15" creationId="{55D4142C-5077-457F-A6AD-3FECFDB39685}"/>
          </ac:spMkLst>
        </pc:spChg>
        <pc:spChg chg="add del">
          <ac:chgData name="Vendégfelhasználó" userId="" providerId="Windows Live" clId="Web-{2F6CA3A4-0235-429C-8278-96E287014A34}" dt="2023-02-17T09:16:21.627" v="39"/>
          <ac:spMkLst>
            <pc:docMk/>
            <pc:sldMk cId="1522304386" sldId="265"/>
            <ac:spMk id="17" creationId="{7A5F0580-5EE9-419F-96EE-B6529EF6E7D0}"/>
          </ac:spMkLst>
        </pc:spChg>
        <pc:spChg chg="add del">
          <ac:chgData name="Vendégfelhasználó" userId="" providerId="Windows Live" clId="Web-{2F6CA3A4-0235-429C-8278-96E287014A34}" dt="2023-02-17T09:16:26.252" v="41"/>
          <ac:spMkLst>
            <pc:docMk/>
            <pc:sldMk cId="1522304386" sldId="265"/>
            <ac:spMk id="19" creationId="{04812C46-200A-4DEB-A05E-3ED6C68C2387}"/>
          </ac:spMkLst>
        </pc:spChg>
        <pc:spChg chg="add del">
          <ac:chgData name="Vendégfelhasználó" userId="" providerId="Windows Live" clId="Web-{2F6CA3A4-0235-429C-8278-96E287014A34}" dt="2023-02-17T09:16:26.252" v="41"/>
          <ac:spMkLst>
            <pc:docMk/>
            <pc:sldMk cId="1522304386" sldId="265"/>
            <ac:spMk id="20" creationId="{D1EA859B-E555-4109-94F3-6700E046E008}"/>
          </ac:spMkLst>
        </pc:spChg>
        <pc:spChg chg="add del">
          <ac:chgData name="Vendégfelhasználó" userId="" providerId="Windows Live" clId="Web-{2F6CA3A4-0235-429C-8278-96E287014A34}" dt="2023-02-17T09:16:26.252" v="41"/>
          <ac:spMkLst>
            <pc:docMk/>
            <pc:sldMk cId="1522304386" sldId="265"/>
            <ac:spMk id="21" creationId="{5976F49A-76BA-5606-0494-50D38BD54B6D}"/>
          </ac:spMkLst>
        </pc:spChg>
        <pc:spChg chg="add del">
          <ac:chgData name="Vendégfelhasználó" userId="" providerId="Windows Live" clId="Web-{2F6CA3A4-0235-429C-8278-96E287014A34}" dt="2023-02-17T09:16:28.971" v="43"/>
          <ac:spMkLst>
            <pc:docMk/>
            <pc:sldMk cId="1522304386" sldId="265"/>
            <ac:spMk id="23" creationId="{8FC9BE17-9A7B-462D-AE50-3D8777387304}"/>
          </ac:spMkLst>
        </pc:spChg>
        <pc:spChg chg="add del">
          <ac:chgData name="Vendégfelhasználó" userId="" providerId="Windows Live" clId="Web-{2F6CA3A4-0235-429C-8278-96E287014A34}" dt="2023-02-17T09:16:28.971" v="43"/>
          <ac:spMkLst>
            <pc:docMk/>
            <pc:sldMk cId="1522304386" sldId="265"/>
            <ac:spMk id="24" creationId="{3EBE8569-6AEC-4B8C-8D53-2DE337CDBA65}"/>
          </ac:spMkLst>
        </pc:spChg>
        <pc:spChg chg="add del">
          <ac:chgData name="Vendégfelhasználó" userId="" providerId="Windows Live" clId="Web-{2F6CA3A4-0235-429C-8278-96E287014A34}" dt="2023-02-17T09:16:28.971" v="43"/>
          <ac:spMkLst>
            <pc:docMk/>
            <pc:sldMk cId="1522304386" sldId="265"/>
            <ac:spMk id="25" creationId="{55D4142C-5077-457F-A6AD-3FECFDB39685}"/>
          </ac:spMkLst>
        </pc:spChg>
        <pc:spChg chg="add del">
          <ac:chgData name="Vendégfelhasználó" userId="" providerId="Windows Live" clId="Web-{2F6CA3A4-0235-429C-8278-96E287014A34}" dt="2023-02-17T09:16:28.971" v="43"/>
          <ac:spMkLst>
            <pc:docMk/>
            <pc:sldMk cId="1522304386" sldId="265"/>
            <ac:spMk id="26" creationId="{7A5F0580-5EE9-419F-96EE-B6529EF6E7D0}"/>
          </ac:spMkLst>
        </pc:spChg>
        <pc:spChg chg="add del">
          <ac:chgData name="Vendégfelhasználó" userId="" providerId="Windows Live" clId="Web-{2F6CA3A4-0235-429C-8278-96E287014A34}" dt="2023-02-17T09:16:28.971" v="43"/>
          <ac:spMkLst>
            <pc:docMk/>
            <pc:sldMk cId="1522304386" sldId="265"/>
            <ac:spMk id="27" creationId="{98C07C59-C72F-FAC5-126F-0B4895A43FD6}"/>
          </ac:spMkLst>
        </pc:spChg>
        <pc:spChg chg="add del">
          <ac:chgData name="Vendégfelhasználó" userId="" providerId="Windows Live" clId="Web-{2F6CA3A4-0235-429C-8278-96E287014A34}" dt="2023-02-17T09:16:31.534" v="45"/>
          <ac:spMkLst>
            <pc:docMk/>
            <pc:sldMk cId="1522304386" sldId="265"/>
            <ac:spMk id="29" creationId="{3AFE8227-C443-417B-BA91-520EB1EF4559}"/>
          </ac:spMkLst>
        </pc:spChg>
        <pc:spChg chg="add del">
          <ac:chgData name="Vendégfelhasználó" userId="" providerId="Windows Live" clId="Web-{2F6CA3A4-0235-429C-8278-96E287014A34}" dt="2023-02-17T09:16:31.534" v="45"/>
          <ac:spMkLst>
            <pc:docMk/>
            <pc:sldMk cId="1522304386" sldId="265"/>
            <ac:spMk id="30" creationId="{C42EE34C-E435-DF72-E8F1-38C3A944249E}"/>
          </ac:spMkLst>
        </pc:spChg>
        <pc:spChg chg="add del">
          <ac:chgData name="Vendégfelhasználó" userId="" providerId="Windows Live" clId="Web-{2F6CA3A4-0235-429C-8278-96E287014A34}" dt="2023-02-17T09:16:31.534" v="45"/>
          <ac:spMkLst>
            <pc:docMk/>
            <pc:sldMk cId="1522304386" sldId="265"/>
            <ac:spMk id="31" creationId="{907741FC-B544-4A6E-B831-6789D042333D}"/>
          </ac:spMkLst>
        </pc:spChg>
        <pc:spChg chg="add del">
          <ac:chgData name="Vendégfelhasználó" userId="" providerId="Windows Live" clId="Web-{2F6CA3A4-0235-429C-8278-96E287014A34}" dt="2023-02-17T09:16:31.534" v="45"/>
          <ac:spMkLst>
            <pc:docMk/>
            <pc:sldMk cId="1522304386" sldId="265"/>
            <ac:spMk id="32" creationId="{3F0BE7ED-7814-4273-B18A-F26CC0380380}"/>
          </ac:spMkLst>
        </pc:spChg>
        <pc:spChg chg="add del">
          <ac:chgData name="Vendégfelhasználó" userId="" providerId="Windows Live" clId="Web-{2F6CA3A4-0235-429C-8278-96E287014A34}" dt="2023-02-17T09:16:34.018" v="47"/>
          <ac:spMkLst>
            <pc:docMk/>
            <pc:sldMk cId="1522304386" sldId="265"/>
            <ac:spMk id="34" creationId="{04812C46-200A-4DEB-A05E-3ED6C68C2387}"/>
          </ac:spMkLst>
        </pc:spChg>
        <pc:spChg chg="add del">
          <ac:chgData name="Vendégfelhasználó" userId="" providerId="Windows Live" clId="Web-{2F6CA3A4-0235-429C-8278-96E287014A34}" dt="2023-02-17T09:16:34.018" v="47"/>
          <ac:spMkLst>
            <pc:docMk/>
            <pc:sldMk cId="1522304386" sldId="265"/>
            <ac:spMk id="35" creationId="{BC4FD0AD-9506-F23E-CB60-2E78EDB6A4B2}"/>
          </ac:spMkLst>
        </pc:spChg>
        <pc:spChg chg="add del">
          <ac:chgData name="Vendégfelhasználó" userId="" providerId="Windows Live" clId="Web-{2F6CA3A4-0235-429C-8278-96E287014A34}" dt="2023-02-17T09:16:39.253" v="49"/>
          <ac:spMkLst>
            <pc:docMk/>
            <pc:sldMk cId="1522304386" sldId="265"/>
            <ac:spMk id="37" creationId="{9F701746-0657-4467-BBD3-24051A715C25}"/>
          </ac:spMkLst>
        </pc:spChg>
        <pc:spChg chg="add del">
          <ac:chgData name="Vendégfelhasználó" userId="" providerId="Windows Live" clId="Web-{2F6CA3A4-0235-429C-8278-96E287014A34}" dt="2023-02-17T09:16:39.253" v="49"/>
          <ac:spMkLst>
            <pc:docMk/>
            <pc:sldMk cId="1522304386" sldId="265"/>
            <ac:spMk id="38" creationId="{117BEB00-3E3D-4F08-AF56-DB0D22FB5F64}"/>
          </ac:spMkLst>
        </pc:spChg>
        <pc:spChg chg="add del">
          <ac:chgData name="Vendégfelhasználó" userId="" providerId="Windows Live" clId="Web-{2F6CA3A4-0235-429C-8278-96E287014A34}" dt="2023-02-17T09:16:39.253" v="49"/>
          <ac:spMkLst>
            <pc:docMk/>
            <pc:sldMk cId="1522304386" sldId="265"/>
            <ac:spMk id="39" creationId="{C31CD20E-5A59-DCDD-FA19-5FE6D544AA21}"/>
          </ac:spMkLst>
        </pc:spChg>
        <pc:spChg chg="add del">
          <ac:chgData name="Vendégfelhasználó" userId="" providerId="Windows Live" clId="Web-{2F6CA3A4-0235-429C-8278-96E287014A34}" dt="2023-02-17T09:16:42.300" v="51"/>
          <ac:spMkLst>
            <pc:docMk/>
            <pc:sldMk cId="1522304386" sldId="265"/>
            <ac:spMk id="41" creationId="{325166D1-1B21-4128-AC42-61745528E4D6}"/>
          </ac:spMkLst>
        </pc:spChg>
        <pc:spChg chg="add del">
          <ac:chgData name="Vendégfelhasználó" userId="" providerId="Windows Live" clId="Web-{2F6CA3A4-0235-429C-8278-96E287014A34}" dt="2023-02-17T09:16:42.300" v="51"/>
          <ac:spMkLst>
            <pc:docMk/>
            <pc:sldMk cId="1522304386" sldId="265"/>
            <ac:spMk id="44" creationId="{368E1BBF-DD2B-8BF5-1E42-40BBE0090C23}"/>
          </ac:spMkLst>
        </pc:spChg>
        <pc:spChg chg="add del">
          <ac:chgData name="Vendégfelhasználó" userId="" providerId="Windows Live" clId="Web-{2F6CA3A4-0235-429C-8278-96E287014A34}" dt="2023-02-17T09:16:46.269" v="53"/>
          <ac:spMkLst>
            <pc:docMk/>
            <pc:sldMk cId="1522304386" sldId="265"/>
            <ac:spMk id="46" creationId="{9228552E-C8B1-4A80-8448-0787CE0FC704}"/>
          </ac:spMkLst>
        </pc:spChg>
        <pc:spChg chg="add del">
          <ac:chgData name="Vendégfelhasználó" userId="" providerId="Windows Live" clId="Web-{2F6CA3A4-0235-429C-8278-96E287014A34}" dt="2023-02-17T09:16:46.269" v="53"/>
          <ac:spMkLst>
            <pc:docMk/>
            <pc:sldMk cId="1522304386" sldId="265"/>
            <ac:spMk id="47" creationId="{266C15BC-EEF6-5E6B-14B4-CD5E802FB02E}"/>
          </ac:spMkLst>
        </pc:spChg>
        <pc:spChg chg="add del">
          <ac:chgData name="Vendégfelhasználó" userId="" providerId="Windows Live" clId="Web-{2F6CA3A4-0235-429C-8278-96E287014A34}" dt="2023-02-17T09:17:09.287" v="55"/>
          <ac:spMkLst>
            <pc:docMk/>
            <pc:sldMk cId="1522304386" sldId="265"/>
            <ac:spMk id="49" creationId="{C1000A71-EAA0-4A28-9813-F75E9271631B}"/>
          </ac:spMkLst>
        </pc:spChg>
        <pc:spChg chg="add del">
          <ac:chgData name="Vendégfelhasználó" userId="" providerId="Windows Live" clId="Web-{2F6CA3A4-0235-429C-8278-96E287014A34}" dt="2023-02-17T09:17:09.287" v="55"/>
          <ac:spMkLst>
            <pc:docMk/>
            <pc:sldMk cId="1522304386" sldId="265"/>
            <ac:spMk id="50" creationId="{3CD1EA40-7116-4FCB-9369-70F29FAA91EC}"/>
          </ac:spMkLst>
        </pc:spChg>
        <pc:spChg chg="add del">
          <ac:chgData name="Vendégfelhasználó" userId="" providerId="Windows Live" clId="Web-{2F6CA3A4-0235-429C-8278-96E287014A34}" dt="2023-02-17T09:17:09.287" v="55"/>
          <ac:spMkLst>
            <pc:docMk/>
            <pc:sldMk cId="1522304386" sldId="265"/>
            <ac:spMk id="51" creationId="{A5271697-90F1-4A23-8EF2-0179F2EAFACB}"/>
          </ac:spMkLst>
        </pc:spChg>
        <pc:spChg chg="add del">
          <ac:chgData name="Vendégfelhasználó" userId="" providerId="Windows Live" clId="Web-{2F6CA3A4-0235-429C-8278-96E287014A34}" dt="2023-02-17T09:17:09.287" v="55"/>
          <ac:spMkLst>
            <pc:docMk/>
            <pc:sldMk cId="1522304386" sldId="265"/>
            <ac:spMk id="68" creationId="{D9F5512A-48E1-4C07-B75E-3CCC517B6804}"/>
          </ac:spMkLst>
        </pc:spChg>
        <pc:spChg chg="add del">
          <ac:chgData name="Vendégfelhasználó" userId="" providerId="Windows Live" clId="Web-{2F6CA3A4-0235-429C-8278-96E287014A34}" dt="2023-02-17T09:17:09.287" v="55"/>
          <ac:spMkLst>
            <pc:docMk/>
            <pc:sldMk cId="1522304386" sldId="265"/>
            <ac:spMk id="69" creationId="{B2C675D4-0D0A-291F-BCAA-2AC290BA0256}"/>
          </ac:spMkLst>
        </pc:spChg>
        <pc:spChg chg="add">
          <ac:chgData name="Vendégfelhasználó" userId="" providerId="Windows Live" clId="Web-{2F6CA3A4-0235-429C-8278-96E287014A34}" dt="2023-02-17T09:17:09.302" v="56"/>
          <ac:spMkLst>
            <pc:docMk/>
            <pc:sldMk cId="1522304386" sldId="265"/>
            <ac:spMk id="71" creationId="{9AA72BD9-2C5A-4EDC-931F-5AA08EACA0F3}"/>
          </ac:spMkLst>
        </pc:spChg>
        <pc:spChg chg="add">
          <ac:chgData name="Vendégfelhasználó" userId="" providerId="Windows Live" clId="Web-{2F6CA3A4-0235-429C-8278-96E287014A34}" dt="2023-02-17T09:17:09.302" v="56"/>
          <ac:spMkLst>
            <pc:docMk/>
            <pc:sldMk cId="1522304386" sldId="265"/>
            <ac:spMk id="72" creationId="{DD3981AC-7B61-4947-BCF3-F7AA7FA385B9}"/>
          </ac:spMkLst>
        </pc:spChg>
        <pc:spChg chg="add">
          <ac:chgData name="Vendégfelhasználó" userId="" providerId="Windows Live" clId="Web-{2F6CA3A4-0235-429C-8278-96E287014A34}" dt="2023-02-17T09:17:09.302" v="56"/>
          <ac:spMkLst>
            <pc:docMk/>
            <pc:sldMk cId="1522304386" sldId="265"/>
            <ac:spMk id="73" creationId="{55D4142C-5077-457F-A6AD-3FECFDB39685}"/>
          </ac:spMkLst>
        </pc:spChg>
        <pc:spChg chg="add">
          <ac:chgData name="Vendégfelhasználó" userId="" providerId="Windows Live" clId="Web-{2F6CA3A4-0235-429C-8278-96E287014A34}" dt="2023-02-17T09:17:09.302" v="56"/>
          <ac:spMkLst>
            <pc:docMk/>
            <pc:sldMk cId="1522304386" sldId="265"/>
            <ac:spMk id="74" creationId="{7A5F0580-5EE9-419F-96EE-B6529EF6E7D0}"/>
          </ac:spMkLst>
        </pc:spChg>
        <pc:spChg chg="add mod">
          <ac:chgData name="Vendégfelhasználó" userId="" providerId="Windows Live" clId="Web-{2F6CA3A4-0235-429C-8278-96E287014A34}" dt="2023-02-17T09:27:43.866" v="204" actId="20577"/>
          <ac:spMkLst>
            <pc:docMk/>
            <pc:sldMk cId="1522304386" sldId="265"/>
            <ac:spMk id="75" creationId="{FE6CBA49-3EC2-6688-05C6-2BD52B0BA4E7}"/>
          </ac:spMkLst>
        </pc:spChg>
        <pc:grpChg chg="add del">
          <ac:chgData name="Vendégfelhasználó" userId="" providerId="Windows Live" clId="Web-{2F6CA3A4-0235-429C-8278-96E287014A34}" dt="2023-02-17T09:16:42.300" v="51"/>
          <ac:grpSpMkLst>
            <pc:docMk/>
            <pc:sldMk cId="1522304386" sldId="265"/>
            <ac:grpSpMk id="42" creationId="{E6517BAC-C80F-4065-90D8-703493E0B353}"/>
          </ac:grpSpMkLst>
        </pc:grpChg>
        <pc:grpChg chg="add del">
          <ac:chgData name="Vendégfelhasználó" userId="" providerId="Windows Live" clId="Web-{2F6CA3A4-0235-429C-8278-96E287014A34}" dt="2023-02-17T09:17:09.287" v="55"/>
          <ac:grpSpMkLst>
            <pc:docMk/>
            <pc:sldMk cId="1522304386" sldId="265"/>
            <ac:grpSpMk id="52" creationId="{CDEBFF3A-F831-4F03-A169-990BDB6B99BA}"/>
          </ac:grpSpMkLst>
        </pc:grpChg>
        <pc:picChg chg="add mod ord">
          <ac:chgData name="Vendégfelhasználó" userId="" providerId="Windows Live" clId="Web-{2F6CA3A4-0235-429C-8278-96E287014A34}" dt="2023-02-17T09:17:16.334" v="57" actId="14100"/>
          <ac:picMkLst>
            <pc:docMk/>
            <pc:sldMk cId="1522304386" sldId="265"/>
            <ac:picMk id="4" creationId="{9FD3EEEE-3EEB-5FE1-72C9-75D63F124954}"/>
          </ac:picMkLst>
        </pc:picChg>
      </pc:sldChg>
    </pc:docChg>
  </pc:docChgLst>
  <pc:docChgLst>
    <pc:chgData name="Vendégfelhasználó" providerId="Windows Live" clId="Web-{F9A41519-EE7A-4C62-A1E2-F147601B6CF3}"/>
    <pc:docChg chg="modSld">
      <pc:chgData name="Vendégfelhasználó" userId="" providerId="Windows Live" clId="Web-{F9A41519-EE7A-4C62-A1E2-F147601B6CF3}" dt="2023-02-21T07:36:52.120" v="47" actId="1076"/>
      <pc:docMkLst>
        <pc:docMk/>
      </pc:docMkLst>
      <pc:sldChg chg="modSp">
        <pc:chgData name="Vendégfelhasználó" userId="" providerId="Windows Live" clId="Web-{F9A41519-EE7A-4C62-A1E2-F147601B6CF3}" dt="2023-02-21T07:19:46.960" v="19" actId="1076"/>
        <pc:sldMkLst>
          <pc:docMk/>
          <pc:sldMk cId="1667592559" sldId="257"/>
        </pc:sldMkLst>
        <pc:spChg chg="mod">
          <ac:chgData name="Vendégfelhasználó" userId="" providerId="Windows Live" clId="Web-{F9A41519-EE7A-4C62-A1E2-F147601B6CF3}" dt="2023-02-21T07:19:46.960" v="19" actId="1076"/>
          <ac:spMkLst>
            <pc:docMk/>
            <pc:sldMk cId="1667592559" sldId="257"/>
            <ac:spMk id="3" creationId="{B4D15550-D724-1B12-27AC-49BA6C720FD2}"/>
          </ac:spMkLst>
        </pc:spChg>
      </pc:sldChg>
      <pc:sldChg chg="modSp">
        <pc:chgData name="Vendégfelhasználó" userId="" providerId="Windows Live" clId="Web-{F9A41519-EE7A-4C62-A1E2-F147601B6CF3}" dt="2023-02-21T07:19:30.756" v="16" actId="20577"/>
        <pc:sldMkLst>
          <pc:docMk/>
          <pc:sldMk cId="3973554039" sldId="258"/>
        </pc:sldMkLst>
        <pc:spChg chg="mod">
          <ac:chgData name="Vendégfelhasználó" userId="" providerId="Windows Live" clId="Web-{F9A41519-EE7A-4C62-A1E2-F147601B6CF3}" dt="2023-02-21T07:19:30.756" v="16" actId="20577"/>
          <ac:spMkLst>
            <pc:docMk/>
            <pc:sldMk cId="3973554039" sldId="258"/>
            <ac:spMk id="2" creationId="{B243A5A1-047C-9396-99C6-E8A47C95C280}"/>
          </ac:spMkLst>
        </pc:spChg>
      </pc:sldChg>
      <pc:sldChg chg="addSp modSp">
        <pc:chgData name="Vendégfelhasználó" userId="" providerId="Windows Live" clId="Web-{F9A41519-EE7A-4C62-A1E2-F147601B6CF3}" dt="2023-02-21T07:36:52.120" v="47" actId="1076"/>
        <pc:sldMkLst>
          <pc:docMk/>
          <pc:sldMk cId="4151321435" sldId="262"/>
        </pc:sldMkLst>
        <pc:spChg chg="mod">
          <ac:chgData name="Vendégfelhasználó" userId="" providerId="Windows Live" clId="Web-{F9A41519-EE7A-4C62-A1E2-F147601B6CF3}" dt="2023-02-21T07:19:09.006" v="12" actId="20577"/>
          <ac:spMkLst>
            <pc:docMk/>
            <pc:sldMk cId="4151321435" sldId="262"/>
            <ac:spMk id="2" creationId="{D10AE8E9-C712-FC77-55D6-92CCC3929C8B}"/>
          </ac:spMkLst>
        </pc:spChg>
        <pc:spChg chg="mod">
          <ac:chgData name="Vendégfelhasználó" userId="" providerId="Windows Live" clId="Web-{F9A41519-EE7A-4C62-A1E2-F147601B6CF3}" dt="2023-02-21T07:35:27.040" v="25" actId="20577"/>
          <ac:spMkLst>
            <pc:docMk/>
            <pc:sldMk cId="4151321435" sldId="262"/>
            <ac:spMk id="3" creationId="{3336B6DE-AF98-A589-5F9D-5DD6C473A5F4}"/>
          </ac:spMkLst>
        </pc:spChg>
        <pc:picChg chg="mod">
          <ac:chgData name="Vendégfelhasználó" userId="" providerId="Windows Live" clId="Web-{F9A41519-EE7A-4C62-A1E2-F147601B6CF3}" dt="2023-02-21T07:36:24.073" v="43" actId="1076"/>
          <ac:picMkLst>
            <pc:docMk/>
            <pc:sldMk cId="4151321435" sldId="262"/>
            <ac:picMk id="4" creationId="{9595B403-FC42-1E8E-A75D-53BD24EDB929}"/>
          </ac:picMkLst>
        </pc:picChg>
        <pc:picChg chg="mod">
          <ac:chgData name="Vendégfelhasználó" userId="" providerId="Windows Live" clId="Web-{F9A41519-EE7A-4C62-A1E2-F147601B6CF3}" dt="2023-02-21T07:36:01.635" v="37" actId="1076"/>
          <ac:picMkLst>
            <pc:docMk/>
            <pc:sldMk cId="4151321435" sldId="262"/>
            <ac:picMk id="5" creationId="{7E1957CA-A633-F558-4C0A-7344730F8DC9}"/>
          </ac:picMkLst>
        </pc:picChg>
        <pc:picChg chg="mod">
          <ac:chgData name="Vendégfelhasználó" userId="" providerId="Windows Live" clId="Web-{F9A41519-EE7A-4C62-A1E2-F147601B6CF3}" dt="2023-02-21T07:36:15.682" v="41" actId="1076"/>
          <ac:picMkLst>
            <pc:docMk/>
            <pc:sldMk cId="4151321435" sldId="262"/>
            <ac:picMk id="6" creationId="{AC4F3E0F-0CE1-5F9E-B733-D0E8EB5F0E69}"/>
          </ac:picMkLst>
        </pc:picChg>
        <pc:picChg chg="add mod">
          <ac:chgData name="Vendégfelhasználó" userId="" providerId="Windows Live" clId="Web-{F9A41519-EE7A-4C62-A1E2-F147601B6CF3}" dt="2023-02-21T07:36:18.073" v="42" actId="1076"/>
          <ac:picMkLst>
            <pc:docMk/>
            <pc:sldMk cId="4151321435" sldId="262"/>
            <ac:picMk id="7" creationId="{B588FE6D-407C-CE9C-EFBB-55B4234DDA05}"/>
          </ac:picMkLst>
        </pc:picChg>
        <pc:picChg chg="mod">
          <ac:chgData name="Vendégfelhasználó" userId="" providerId="Windows Live" clId="Web-{F9A41519-EE7A-4C62-A1E2-F147601B6CF3}" dt="2023-02-21T07:36:52.120" v="47" actId="1076"/>
          <ac:picMkLst>
            <pc:docMk/>
            <pc:sldMk cId="4151321435" sldId="262"/>
            <ac:picMk id="8" creationId="{5BCC3C9B-E48E-BAEB-914D-0EF45681BFFB}"/>
          </ac:picMkLst>
        </pc:picChg>
        <pc:picChg chg="mod">
          <ac:chgData name="Vendégfelhasználó" userId="" providerId="Windows Live" clId="Web-{F9A41519-EE7A-4C62-A1E2-F147601B6CF3}" dt="2023-02-21T07:35:56.291" v="34" actId="1076"/>
          <ac:picMkLst>
            <pc:docMk/>
            <pc:sldMk cId="4151321435" sldId="262"/>
            <ac:picMk id="9" creationId="{24FEEF35-7851-4222-06E1-4EF1B83BF180}"/>
          </ac:picMkLst>
        </pc:picChg>
        <pc:picChg chg="mod">
          <ac:chgData name="Vendégfelhasználó" userId="" providerId="Windows Live" clId="Web-{F9A41519-EE7A-4C62-A1E2-F147601B6CF3}" dt="2023-02-21T07:36:48.230" v="46" actId="1076"/>
          <ac:picMkLst>
            <pc:docMk/>
            <pc:sldMk cId="4151321435" sldId="262"/>
            <ac:picMk id="11" creationId="{2CAF34DB-BF4C-9589-1DD8-B16FD0B2D840}"/>
          </ac:picMkLst>
        </pc:picChg>
      </pc:sldChg>
      <pc:sldChg chg="addSp modSp">
        <pc:chgData name="Vendégfelhasználó" userId="" providerId="Windows Live" clId="Web-{F9A41519-EE7A-4C62-A1E2-F147601B6CF3}" dt="2023-02-21T07:19:00.334" v="10" actId="1076"/>
        <pc:sldMkLst>
          <pc:docMk/>
          <pc:sldMk cId="1522304386" sldId="265"/>
        </pc:sldMkLst>
        <pc:spChg chg="add mod">
          <ac:chgData name="Vendégfelhasználó" userId="" providerId="Windows Live" clId="Web-{F9A41519-EE7A-4C62-A1E2-F147601B6CF3}" dt="2023-02-21T07:19:00.334" v="10" actId="1076"/>
          <ac:spMkLst>
            <pc:docMk/>
            <pc:sldMk cId="1522304386" sldId="265"/>
            <ac:spMk id="2" creationId="{C24BB4EE-EA77-8A14-E4FB-FE0B63F8E481}"/>
          </ac:spMkLst>
        </pc:spChg>
      </pc:sldChg>
    </pc:docChg>
  </pc:docChgLst>
  <pc:docChgLst>
    <pc:chgData name="Nagy Károly" userId="75061df4007fd8d6" providerId="Windows Live" clId="Web-{D8306012-6005-492D-ACDE-B786C09BB6F2}"/>
    <pc:docChg chg="addSld modSld">
      <pc:chgData name="Nagy Károly" userId="75061df4007fd8d6" providerId="Windows Live" clId="Web-{D8306012-6005-492D-ACDE-B786C09BB6F2}" dt="2023-02-21T07:49:20.378" v="75"/>
      <pc:docMkLst>
        <pc:docMk/>
      </pc:docMkLst>
      <pc:sldChg chg="addSp delSp modSp">
        <pc:chgData name="Nagy Károly" userId="75061df4007fd8d6" providerId="Windows Live" clId="Web-{D8306012-6005-492D-ACDE-B786C09BB6F2}" dt="2023-02-21T07:49:20.378" v="75"/>
        <pc:sldMkLst>
          <pc:docMk/>
          <pc:sldMk cId="4151321435" sldId="262"/>
        </pc:sldMkLst>
        <pc:spChg chg="mod">
          <ac:chgData name="Nagy Károly" userId="75061df4007fd8d6" providerId="Windows Live" clId="Web-{D8306012-6005-492D-ACDE-B786C09BB6F2}" dt="2023-02-21T07:46:58.311" v="24" actId="20577"/>
          <ac:spMkLst>
            <pc:docMk/>
            <pc:sldMk cId="4151321435" sldId="262"/>
            <ac:spMk id="3" creationId="{3336B6DE-AF98-A589-5F9D-5DD6C473A5F4}"/>
          </ac:spMkLst>
        </pc:spChg>
        <pc:grpChg chg="add mod">
          <ac:chgData name="Nagy Károly" userId="75061df4007fd8d6" providerId="Windows Live" clId="Web-{D8306012-6005-492D-ACDE-B786C09BB6F2}" dt="2023-02-21T07:49:06.534" v="73" actId="1076"/>
          <ac:grpSpMkLst>
            <pc:docMk/>
            <pc:sldMk cId="4151321435" sldId="262"/>
            <ac:grpSpMk id="10" creationId="{97AFDC8B-0650-2E49-237B-246453A8CB27}"/>
          </ac:grpSpMkLst>
        </pc:grpChg>
        <pc:picChg chg="add del mod">
          <ac:chgData name="Nagy Károly" userId="75061df4007fd8d6" providerId="Windows Live" clId="Web-{D8306012-6005-492D-ACDE-B786C09BB6F2}" dt="2023-02-21T07:49:20.378" v="75"/>
          <ac:picMkLst>
            <pc:docMk/>
            <pc:sldMk cId="4151321435" sldId="262"/>
            <ac:picMk id="6" creationId="{AC4F3E0F-0CE1-5F9E-B733-D0E8EB5F0E69}"/>
          </ac:picMkLst>
        </pc:picChg>
        <pc:picChg chg="mod">
          <ac:chgData name="Nagy Károly" userId="75061df4007fd8d6" providerId="Windows Live" clId="Web-{D8306012-6005-492D-ACDE-B786C09BB6F2}" dt="2023-02-21T07:48:02.954" v="66" actId="1076"/>
          <ac:picMkLst>
            <pc:docMk/>
            <pc:sldMk cId="4151321435" sldId="262"/>
            <ac:picMk id="7" creationId="{B588FE6D-407C-CE9C-EFBB-55B4234DDA05}"/>
          </ac:picMkLst>
        </pc:picChg>
        <pc:picChg chg="mod">
          <ac:chgData name="Nagy Károly" userId="75061df4007fd8d6" providerId="Windows Live" clId="Web-{D8306012-6005-492D-ACDE-B786C09BB6F2}" dt="2023-02-21T07:48:14.095" v="67" actId="1076"/>
          <ac:picMkLst>
            <pc:docMk/>
            <pc:sldMk cId="4151321435" sldId="262"/>
            <ac:picMk id="8" creationId="{5BCC3C9B-E48E-BAEB-914D-0EF45681BFFB}"/>
          </ac:picMkLst>
        </pc:picChg>
      </pc:sldChg>
      <pc:sldChg chg="modSp new">
        <pc:chgData name="Nagy Károly" userId="75061df4007fd8d6" providerId="Windows Live" clId="Web-{D8306012-6005-492D-ACDE-B786C09BB6F2}" dt="2023-02-21T07:47:49.766" v="65" actId="20577"/>
        <pc:sldMkLst>
          <pc:docMk/>
          <pc:sldMk cId="3405196778" sldId="266"/>
        </pc:sldMkLst>
        <pc:spChg chg="mod">
          <ac:chgData name="Nagy Károly" userId="75061df4007fd8d6" providerId="Windows Live" clId="Web-{D8306012-6005-492D-ACDE-B786C09BB6F2}" dt="2023-02-21T07:47:19.936" v="46" actId="20577"/>
          <ac:spMkLst>
            <pc:docMk/>
            <pc:sldMk cId="3405196778" sldId="266"/>
            <ac:spMk id="2" creationId="{773AE338-6F0A-6BFD-830D-674A2A7A85E2}"/>
          </ac:spMkLst>
        </pc:spChg>
        <pc:spChg chg="mod">
          <ac:chgData name="Nagy Károly" userId="75061df4007fd8d6" providerId="Windows Live" clId="Web-{D8306012-6005-492D-ACDE-B786C09BB6F2}" dt="2023-02-21T07:47:49.766" v="65" actId="20577"/>
          <ac:spMkLst>
            <pc:docMk/>
            <pc:sldMk cId="3405196778" sldId="266"/>
            <ac:spMk id="3" creationId="{161C13D3-B110-B1F5-2270-5F991DDC8531}"/>
          </ac:spMkLst>
        </pc:spChg>
      </pc:sldChg>
    </pc:docChg>
  </pc:docChgLst>
  <pc:docChgLst>
    <pc:chgData name="Vendégfelhasználó" providerId="Windows Live" clId="Web-{A7350D3B-0D94-4E74-89C0-D8ACB2858A59}"/>
    <pc:docChg chg="modSld addMainMaster delMainMaster">
      <pc:chgData name="Vendégfelhasználó" userId="" providerId="Windows Live" clId="Web-{A7350D3B-0D94-4E74-89C0-D8ACB2858A59}" dt="2023-02-14T08:00:22.707" v="93" actId="1076"/>
      <pc:docMkLst>
        <pc:docMk/>
      </pc:docMkLst>
      <pc:sldChg chg="addSp delSp modSp mod setBg modClrScheme addAnim setClrOvrMap delDesignElem chgLayout">
        <pc:chgData name="Vendégfelhasználó" userId="" providerId="Windows Live" clId="Web-{A7350D3B-0D94-4E74-89C0-D8ACB2858A59}" dt="2023-02-14T08:00:22.707" v="93" actId="1076"/>
        <pc:sldMkLst>
          <pc:docMk/>
          <pc:sldMk cId="4266748471" sldId="256"/>
        </pc:sldMkLst>
        <pc:spChg chg="mod ord">
          <ac:chgData name="Vendégfelhasználó" userId="" providerId="Windows Live" clId="Web-{A7350D3B-0D94-4E74-89C0-D8ACB2858A59}" dt="2023-02-14T07:59:32.815" v="91"/>
          <ac:spMkLst>
            <pc:docMk/>
            <pc:sldMk cId="4266748471" sldId="256"/>
            <ac:spMk id="2" creationId="{00000000-0000-0000-0000-000000000000}"/>
          </ac:spMkLst>
        </pc:spChg>
        <pc:spChg chg="mod ord">
          <ac:chgData name="Vendégfelhasználó" userId="" providerId="Windows Live" clId="Web-{A7350D3B-0D94-4E74-89C0-D8ACB2858A59}" dt="2023-02-14T07:59:32.815" v="91"/>
          <ac:spMkLst>
            <pc:docMk/>
            <pc:sldMk cId="4266748471" sldId="256"/>
            <ac:spMk id="3" creationId="{00000000-0000-0000-0000-000000000000}"/>
          </ac:spMkLst>
        </pc:spChg>
        <pc:spChg chg="add del">
          <ac:chgData name="Vendégfelhasználó" userId="" providerId="Windows Live" clId="Web-{A7350D3B-0D94-4E74-89C0-D8ACB2858A59}" dt="2023-02-14T07:58:24.625" v="68"/>
          <ac:spMkLst>
            <pc:docMk/>
            <pc:sldMk cId="4266748471" sldId="256"/>
            <ac:spMk id="10" creationId="{BCC55ACC-A2F6-403C-A3A4-D59B3734D45F}"/>
          </ac:spMkLst>
        </pc:spChg>
        <pc:spChg chg="add del">
          <ac:chgData name="Vendégfelhasználó" userId="" providerId="Windows Live" clId="Web-{A7350D3B-0D94-4E74-89C0-D8ACB2858A59}" dt="2023-02-14T07:58:28.375" v="70"/>
          <ac:spMkLst>
            <pc:docMk/>
            <pc:sldMk cId="4266748471" sldId="256"/>
            <ac:spMk id="12" creationId="{9453FF84-60C1-4EA8-B49B-1B8C2D0C589F}"/>
          </ac:spMkLst>
        </pc:spChg>
        <pc:spChg chg="add del">
          <ac:chgData name="Vendégfelhasználó" userId="" providerId="Windows Live" clId="Web-{A7350D3B-0D94-4E74-89C0-D8ACB2858A59}" dt="2023-02-14T07:58:28.375" v="70"/>
          <ac:spMkLst>
            <pc:docMk/>
            <pc:sldMk cId="4266748471" sldId="256"/>
            <ac:spMk id="14" creationId="{2A0E4E09-FC02-4ADC-951A-3FFA90B6FE39}"/>
          </ac:spMkLst>
        </pc:spChg>
        <pc:spChg chg="add del">
          <ac:chgData name="Vendégfelhasználó" userId="" providerId="Windows Live" clId="Web-{A7350D3B-0D94-4E74-89C0-D8ACB2858A59}" dt="2023-02-14T07:58:31.063" v="72"/>
          <ac:spMkLst>
            <pc:docMk/>
            <pc:sldMk cId="4266748471" sldId="256"/>
            <ac:spMk id="16" creationId="{A8CCCB6D-5162-4AAE-A5E3-3AC55410DBCE}"/>
          </ac:spMkLst>
        </pc:spChg>
        <pc:spChg chg="add del">
          <ac:chgData name="Vendégfelhasználó" userId="" providerId="Windows Live" clId="Web-{A7350D3B-0D94-4E74-89C0-D8ACB2858A59}" dt="2023-02-14T07:58:31.063" v="72"/>
          <ac:spMkLst>
            <pc:docMk/>
            <pc:sldMk cId="4266748471" sldId="256"/>
            <ac:spMk id="17" creationId="{0BCD8C04-CC7B-40EF-82EB-E9821F79BB86}"/>
          </ac:spMkLst>
        </pc:spChg>
        <pc:spChg chg="add del">
          <ac:chgData name="Vendégfelhasználó" userId="" providerId="Windows Live" clId="Web-{A7350D3B-0D94-4E74-89C0-D8ACB2858A59}" dt="2023-02-14T07:58:35.063" v="74"/>
          <ac:spMkLst>
            <pc:docMk/>
            <pc:sldMk cId="4266748471" sldId="256"/>
            <ac:spMk id="19" creationId="{0A597D97-203B-498B-95D3-E90DC961039F}"/>
          </ac:spMkLst>
        </pc:spChg>
        <pc:spChg chg="add del">
          <ac:chgData name="Vendégfelhasználó" userId="" providerId="Windows Live" clId="Web-{A7350D3B-0D94-4E74-89C0-D8ACB2858A59}" dt="2023-02-14T07:58:35.063" v="74"/>
          <ac:spMkLst>
            <pc:docMk/>
            <pc:sldMk cId="4266748471" sldId="256"/>
            <ac:spMk id="21" creationId="{6A6EF10E-DF41-4BD3-8EB4-6F646531DC26}"/>
          </ac:spMkLst>
        </pc:spChg>
        <pc:spChg chg="del">
          <ac:chgData name="Vendégfelhasználó" userId="" providerId="Windows Live" clId="Web-{A7350D3B-0D94-4E74-89C0-D8ACB2858A59}" dt="2023-02-14T07:57:51.343" v="60"/>
          <ac:spMkLst>
            <pc:docMk/>
            <pc:sldMk cId="4266748471" sldId="256"/>
            <ac:spMk id="23" creationId="{A221245A-B93D-45A8-B0FA-EC2AEE26EAB1}"/>
          </ac:spMkLst>
        </pc:spChg>
        <pc:spChg chg="del">
          <ac:chgData name="Vendégfelhasználó" userId="" providerId="Windows Live" clId="Web-{A7350D3B-0D94-4E74-89C0-D8ACB2858A59}" dt="2023-02-14T07:57:51.343" v="60"/>
          <ac:spMkLst>
            <pc:docMk/>
            <pc:sldMk cId="4266748471" sldId="256"/>
            <ac:spMk id="25" creationId="{A60A95D1-194E-4E4E-8C67-30F91F8E76D9}"/>
          </ac:spMkLst>
        </pc:spChg>
        <pc:spChg chg="add del">
          <ac:chgData name="Vendégfelhasználó" userId="" providerId="Windows Live" clId="Web-{A7350D3B-0D94-4E74-89C0-D8ACB2858A59}" dt="2023-02-14T07:59:32.815" v="91"/>
          <ac:spMkLst>
            <pc:docMk/>
            <pc:sldMk cId="4266748471" sldId="256"/>
            <ac:spMk id="26" creationId="{B4D3D850-2041-4B7C-AED9-54DA385B14F7}"/>
          </ac:spMkLst>
        </pc:spChg>
        <pc:spChg chg="add del">
          <ac:chgData name="Vendégfelhasználó" userId="" providerId="Windows Live" clId="Web-{A7350D3B-0D94-4E74-89C0-D8ACB2858A59}" dt="2023-02-14T07:59:32.815" v="91"/>
          <ac:spMkLst>
            <pc:docMk/>
            <pc:sldMk cId="4266748471" sldId="256"/>
            <ac:spMk id="27" creationId="{B497CCB5-5FC2-473C-AFCC-2430CEF1DF71}"/>
          </ac:spMkLst>
        </pc:spChg>
        <pc:spChg chg="add del">
          <ac:chgData name="Vendégfelhasználó" userId="" providerId="Windows Live" clId="Web-{A7350D3B-0D94-4E74-89C0-D8ACB2858A59}" dt="2023-02-14T07:59:32.815" v="91"/>
          <ac:spMkLst>
            <pc:docMk/>
            <pc:sldMk cId="4266748471" sldId="256"/>
            <ac:spMk id="28" creationId="{599C8C75-BFDF-44E7-A028-EEB5EDD58817}"/>
          </ac:spMkLst>
        </pc:spChg>
        <pc:spChg chg="add del">
          <ac:chgData name="Vendégfelhasználó" userId="" providerId="Windows Live" clId="Web-{A7350D3B-0D94-4E74-89C0-D8ACB2858A59}" dt="2023-02-14T07:58:04.297" v="63"/>
          <ac:spMkLst>
            <pc:docMk/>
            <pc:sldMk cId="4266748471" sldId="256"/>
            <ac:spMk id="30" creationId="{6B1AB48C-975A-4A22-A0B1-E10B5D3B50DA}"/>
          </ac:spMkLst>
        </pc:spChg>
        <pc:spChg chg="add del">
          <ac:chgData name="Vendégfelhasználó" userId="" providerId="Windows Live" clId="Web-{A7350D3B-0D94-4E74-89C0-D8ACB2858A59}" dt="2023-02-14T07:58:04.297" v="63"/>
          <ac:spMkLst>
            <pc:docMk/>
            <pc:sldMk cId="4266748471" sldId="256"/>
            <ac:spMk id="32" creationId="{4BADCCFD-6F6D-40B8-9B9F-AB05B44E9974}"/>
          </ac:spMkLst>
        </pc:spChg>
        <pc:spChg chg="add del">
          <ac:chgData name="Vendégfelhasználó" userId="" providerId="Windows Live" clId="Web-{A7350D3B-0D94-4E74-89C0-D8ACB2858A59}" dt="2023-02-14T07:59:03.064" v="80"/>
          <ac:spMkLst>
            <pc:docMk/>
            <pc:sldMk cId="4266748471" sldId="256"/>
            <ac:spMk id="33" creationId="{0671A8AE-40A1-4631-A6B8-581AFF065482}"/>
          </ac:spMkLst>
        </pc:spChg>
        <pc:spChg chg="add del">
          <ac:chgData name="Vendégfelhasználó" userId="" providerId="Windows Live" clId="Web-{A7350D3B-0D94-4E74-89C0-D8ACB2858A59}" dt="2023-02-14T07:59:03.064" v="80"/>
          <ac:spMkLst>
            <pc:docMk/>
            <pc:sldMk cId="4266748471" sldId="256"/>
            <ac:spMk id="35" creationId="{AB58EF07-17C2-48CF-ABB0-EEF1F17CB8F0}"/>
          </ac:spMkLst>
        </pc:spChg>
        <pc:spChg chg="add del">
          <ac:chgData name="Vendégfelhasználó" userId="" providerId="Windows Live" clId="Web-{A7350D3B-0D94-4E74-89C0-D8ACB2858A59}" dt="2023-02-14T07:59:03.064" v="80"/>
          <ac:spMkLst>
            <pc:docMk/>
            <pc:sldMk cId="4266748471" sldId="256"/>
            <ac:spMk id="37" creationId="{AF2F604E-43BE-4DC3-B983-E071523364F8}"/>
          </ac:spMkLst>
        </pc:spChg>
        <pc:spChg chg="add del">
          <ac:chgData name="Vendégfelhasználó" userId="" providerId="Windows Live" clId="Web-{A7350D3B-0D94-4E74-89C0-D8ACB2858A59}" dt="2023-02-14T07:59:03.064" v="80"/>
          <ac:spMkLst>
            <pc:docMk/>
            <pc:sldMk cId="4266748471" sldId="256"/>
            <ac:spMk id="39" creationId="{08C9B587-E65E-4B52-B37C-ABEBB6E87928}"/>
          </ac:spMkLst>
        </pc:spChg>
        <pc:spChg chg="add del">
          <ac:chgData name="Vendégfelhasználó" userId="" providerId="Windows Live" clId="Web-{A7350D3B-0D94-4E74-89C0-D8ACB2858A59}" dt="2023-02-14T07:59:05.455" v="82"/>
          <ac:spMkLst>
            <pc:docMk/>
            <pc:sldMk cId="4266748471" sldId="256"/>
            <ac:spMk id="41" creationId="{06DA9DF9-31F7-4056-B42E-878CC92417B8}"/>
          </ac:spMkLst>
        </pc:spChg>
        <pc:spChg chg="add del">
          <ac:chgData name="Vendégfelhasználó" userId="" providerId="Windows Live" clId="Web-{A7350D3B-0D94-4E74-89C0-D8ACB2858A59}" dt="2023-02-14T07:59:08.111" v="84"/>
          <ac:spMkLst>
            <pc:docMk/>
            <pc:sldMk cId="4266748471" sldId="256"/>
            <ac:spMk id="43" creationId="{E91DC736-0EF8-4F87-9146-EBF1D2EE4D3D}"/>
          </ac:spMkLst>
        </pc:spChg>
        <pc:spChg chg="add del">
          <ac:chgData name="Vendégfelhasználó" userId="" providerId="Windows Live" clId="Web-{A7350D3B-0D94-4E74-89C0-D8ACB2858A59}" dt="2023-02-14T07:59:08.111" v="84"/>
          <ac:spMkLst>
            <pc:docMk/>
            <pc:sldMk cId="4266748471" sldId="256"/>
            <ac:spMk id="44" creationId="{097CD68E-23E3-4007-8847-CD0944C4F7BE}"/>
          </ac:spMkLst>
        </pc:spChg>
        <pc:spChg chg="add del">
          <ac:chgData name="Vendégfelhasználó" userId="" providerId="Windows Live" clId="Web-{A7350D3B-0D94-4E74-89C0-D8ACB2858A59}" dt="2023-02-14T07:59:08.111" v="84"/>
          <ac:spMkLst>
            <pc:docMk/>
            <pc:sldMk cId="4266748471" sldId="256"/>
            <ac:spMk id="45" creationId="{AF2F604E-43BE-4DC3-B983-E071523364F8}"/>
          </ac:spMkLst>
        </pc:spChg>
        <pc:spChg chg="add del">
          <ac:chgData name="Vendégfelhasználó" userId="" providerId="Windows Live" clId="Web-{A7350D3B-0D94-4E74-89C0-D8ACB2858A59}" dt="2023-02-14T07:59:08.111" v="84"/>
          <ac:spMkLst>
            <pc:docMk/>
            <pc:sldMk cId="4266748471" sldId="256"/>
            <ac:spMk id="46" creationId="{08C9B587-E65E-4B52-B37C-ABEBB6E87928}"/>
          </ac:spMkLst>
        </pc:spChg>
        <pc:spChg chg="add del">
          <ac:chgData name="Vendégfelhasználó" userId="" providerId="Windows Live" clId="Web-{A7350D3B-0D94-4E74-89C0-D8ACB2858A59}" dt="2023-02-14T07:59:10.736" v="86"/>
          <ac:spMkLst>
            <pc:docMk/>
            <pc:sldMk cId="4266748471" sldId="256"/>
            <ac:spMk id="48" creationId="{71B2258F-86CA-4D4D-8270-BC05FCDEBFB3}"/>
          </ac:spMkLst>
        </pc:spChg>
        <pc:spChg chg="add del">
          <ac:chgData name="Vendégfelhasználó" userId="" providerId="Windows Live" clId="Web-{A7350D3B-0D94-4E74-89C0-D8ACB2858A59}" dt="2023-02-14T07:59:19.205" v="88"/>
          <ac:spMkLst>
            <pc:docMk/>
            <pc:sldMk cId="4266748471" sldId="256"/>
            <ac:spMk id="50" creationId="{0671A8AE-40A1-4631-A6B8-581AFF065482}"/>
          </ac:spMkLst>
        </pc:spChg>
        <pc:spChg chg="add del">
          <ac:chgData name="Vendégfelhasználó" userId="" providerId="Windows Live" clId="Web-{A7350D3B-0D94-4E74-89C0-D8ACB2858A59}" dt="2023-02-14T07:59:19.205" v="88"/>
          <ac:spMkLst>
            <pc:docMk/>
            <pc:sldMk cId="4266748471" sldId="256"/>
            <ac:spMk id="51" creationId="{AB58EF07-17C2-48CF-ABB0-EEF1F17CB8F0}"/>
          </ac:spMkLst>
        </pc:spChg>
        <pc:spChg chg="add del">
          <ac:chgData name="Vendégfelhasználó" userId="" providerId="Windows Live" clId="Web-{A7350D3B-0D94-4E74-89C0-D8ACB2858A59}" dt="2023-02-14T07:59:19.205" v="88"/>
          <ac:spMkLst>
            <pc:docMk/>
            <pc:sldMk cId="4266748471" sldId="256"/>
            <ac:spMk id="52" creationId="{AF2F604E-43BE-4DC3-B983-E071523364F8}"/>
          </ac:spMkLst>
        </pc:spChg>
        <pc:spChg chg="add del">
          <ac:chgData name="Vendégfelhasználó" userId="" providerId="Windows Live" clId="Web-{A7350D3B-0D94-4E74-89C0-D8ACB2858A59}" dt="2023-02-14T07:59:19.205" v="88"/>
          <ac:spMkLst>
            <pc:docMk/>
            <pc:sldMk cId="4266748471" sldId="256"/>
            <ac:spMk id="53" creationId="{08C9B587-E65E-4B52-B37C-ABEBB6E87928}"/>
          </ac:spMkLst>
        </pc:spChg>
        <pc:spChg chg="add del">
          <ac:chgData name="Vendégfelhasználó" userId="" providerId="Windows Live" clId="Web-{A7350D3B-0D94-4E74-89C0-D8ACB2858A59}" dt="2023-02-14T07:59:32.799" v="90"/>
          <ac:spMkLst>
            <pc:docMk/>
            <pc:sldMk cId="4266748471" sldId="256"/>
            <ac:spMk id="55" creationId="{87CC2527-562A-4F69-B487-4371E5B243E7}"/>
          </ac:spMkLst>
        </pc:spChg>
        <pc:spChg chg="add">
          <ac:chgData name="Vendégfelhasználó" userId="" providerId="Windows Live" clId="Web-{A7350D3B-0D94-4E74-89C0-D8ACB2858A59}" dt="2023-02-14T07:59:32.815" v="91"/>
          <ac:spMkLst>
            <pc:docMk/>
            <pc:sldMk cId="4266748471" sldId="256"/>
            <ac:spMk id="58" creationId="{6F828D28-8E09-41CC-8229-3070B5467A96}"/>
          </ac:spMkLst>
        </pc:spChg>
        <pc:spChg chg="add">
          <ac:chgData name="Vendégfelhasználó" userId="" providerId="Windows Live" clId="Web-{A7350D3B-0D94-4E74-89C0-D8ACB2858A59}" dt="2023-02-14T07:59:32.815" v="91"/>
          <ac:spMkLst>
            <pc:docMk/>
            <pc:sldMk cId="4266748471" sldId="256"/>
            <ac:spMk id="59" creationId="{D5B012D8-7F27-4758-9AC6-C889B154BD73}"/>
          </ac:spMkLst>
        </pc:spChg>
        <pc:spChg chg="add">
          <ac:chgData name="Vendégfelhasználó" userId="" providerId="Windows Live" clId="Web-{A7350D3B-0D94-4E74-89C0-D8ACB2858A59}" dt="2023-02-14T07:59:32.815" v="91"/>
          <ac:spMkLst>
            <pc:docMk/>
            <pc:sldMk cId="4266748471" sldId="256"/>
            <ac:spMk id="60" creationId="{4063B759-00FC-46D1-9898-8E8625268FAF}"/>
          </ac:spMkLst>
        </pc:spChg>
        <pc:picChg chg="del mod ord">
          <ac:chgData name="Vendégfelhasználó" userId="" providerId="Windows Live" clId="Web-{A7350D3B-0D94-4E74-89C0-D8ACB2858A59}" dt="2023-02-14T07:58:41.063" v="77"/>
          <ac:picMkLst>
            <pc:docMk/>
            <pc:sldMk cId="4266748471" sldId="256"/>
            <ac:picMk id="4" creationId="{C6DBA9F7-B884-FCFA-42BB-732795144319}"/>
          </ac:picMkLst>
        </pc:picChg>
        <pc:picChg chg="add mod ord">
          <ac:chgData name="Vendégfelhasználó" userId="" providerId="Windows Live" clId="Web-{A7350D3B-0D94-4E74-89C0-D8ACB2858A59}" dt="2023-02-14T08:00:22.707" v="93" actId="1076"/>
          <ac:picMkLst>
            <pc:docMk/>
            <pc:sldMk cId="4266748471" sldId="256"/>
            <ac:picMk id="5" creationId="{D6967988-5CD6-4314-899D-843CBA35CE12}"/>
          </ac:picMkLst>
        </pc:picChg>
        <pc:cxnChg chg="del">
          <ac:chgData name="Vendégfelhasználó" userId="" providerId="Windows Live" clId="Web-{A7350D3B-0D94-4E74-89C0-D8ACB2858A59}" dt="2023-02-14T07:57:51.343" v="60"/>
          <ac:cxnSpMkLst>
            <pc:docMk/>
            <pc:sldMk cId="4266748471" sldId="256"/>
            <ac:cxnSpMk id="22" creationId="{64C0A835-9AC9-4D0F-A529-BE4789E126C4}"/>
          </ac:cxnSpMkLst>
        </pc:cxnChg>
        <pc:cxnChg chg="del">
          <ac:chgData name="Vendégfelhasználó" userId="" providerId="Windows Live" clId="Web-{A7350D3B-0D94-4E74-89C0-D8ACB2858A59}" dt="2023-02-14T07:57:51.343" v="60"/>
          <ac:cxnSpMkLst>
            <pc:docMk/>
            <pc:sldMk cId="4266748471" sldId="256"/>
            <ac:cxnSpMk id="24" creationId="{7CF67ECC-797A-4CA0-87E3-36046649860E}"/>
          </ac:cxnSpMkLst>
        </pc:cxnChg>
        <pc:cxnChg chg="add del">
          <ac:chgData name="Vendégfelhasználó" userId="" providerId="Windows Live" clId="Web-{A7350D3B-0D94-4E74-89C0-D8ACB2858A59}" dt="2023-02-14T07:58:04.297" v="63"/>
          <ac:cxnSpMkLst>
            <pc:docMk/>
            <pc:sldMk cId="4266748471" sldId="256"/>
            <ac:cxnSpMk id="34" creationId="{F4F76DA6-30B2-482B-99AC-6D9D8B25DF77}"/>
          </ac:cxnSpMkLst>
        </pc:cxnChg>
        <pc:cxnChg chg="add del">
          <ac:chgData name="Vendégfelhasználó" userId="" providerId="Windows Live" clId="Web-{A7350D3B-0D94-4E74-89C0-D8ACB2858A59}" dt="2023-02-14T07:58:04.297" v="63"/>
          <ac:cxnSpMkLst>
            <pc:docMk/>
            <pc:sldMk cId="4266748471" sldId="256"/>
            <ac:cxnSpMk id="36" creationId="{A1717595-1686-4B1A-AB52-A85F814BDC80}"/>
          </ac:cxnSpMkLst>
        </pc:cxnChg>
        <pc:cxnChg chg="add del">
          <ac:chgData name="Vendégfelhasználó" userId="" providerId="Windows Live" clId="Web-{A7350D3B-0D94-4E74-89C0-D8ACB2858A59}" dt="2023-02-14T07:58:04.297" v="63"/>
          <ac:cxnSpMkLst>
            <pc:docMk/>
            <pc:sldMk cId="4266748471" sldId="256"/>
            <ac:cxnSpMk id="38" creationId="{9D08CAA0-C9C8-446F-8FD3-D92AEF1E4CDC}"/>
          </ac:cxnSpMkLst>
        </pc:cxnChg>
        <pc:cxnChg chg="add del">
          <ac:chgData name="Vendégfelhasználó" userId="" providerId="Windows Live" clId="Web-{A7350D3B-0D94-4E74-89C0-D8ACB2858A59}" dt="2023-02-14T07:59:32.799" v="90"/>
          <ac:cxnSpMkLst>
            <pc:docMk/>
            <pc:sldMk cId="4266748471" sldId="256"/>
            <ac:cxnSpMk id="56" creationId="{BCDAEC91-5BCE-4B55-9CC0-43EF94CB734B}"/>
          </ac:cxnSpMkLst>
        </pc:cxnChg>
      </pc:sldChg>
      <pc:sldChg chg="delSp modSp mod modClrScheme delDesignElem chgLayout">
        <pc:chgData name="Vendégfelhasználó" userId="" providerId="Windows Live" clId="Web-{A7350D3B-0D94-4E74-89C0-D8ACB2858A59}" dt="2023-02-14T07:58:15.531" v="66"/>
        <pc:sldMkLst>
          <pc:docMk/>
          <pc:sldMk cId="1667592559" sldId="257"/>
        </pc:sldMkLst>
        <pc:spChg chg="mod ord">
          <ac:chgData name="Vendégfelhasználó" userId="" providerId="Windows Live" clId="Web-{A7350D3B-0D94-4E74-89C0-D8ACB2858A59}" dt="2023-02-14T07:58:15.531" v="66"/>
          <ac:spMkLst>
            <pc:docMk/>
            <pc:sldMk cId="1667592559" sldId="257"/>
            <ac:spMk id="2" creationId="{707CBC6B-5A22-CC18-7E0D-D10558D1D6FF}"/>
          </ac:spMkLst>
        </pc:spChg>
        <pc:spChg chg="mod ord">
          <ac:chgData name="Vendégfelhasználó" userId="" providerId="Windows Live" clId="Web-{A7350D3B-0D94-4E74-89C0-D8ACB2858A59}" dt="2023-02-14T07:58:15.531" v="66"/>
          <ac:spMkLst>
            <pc:docMk/>
            <pc:sldMk cId="1667592559" sldId="257"/>
            <ac:spMk id="3" creationId="{B4D15550-D724-1B12-27AC-49BA6C720FD2}"/>
          </ac:spMkLst>
        </pc:spChg>
        <pc:spChg chg="del">
          <ac:chgData name="Vendégfelhasználó" userId="" providerId="Windows Live" clId="Web-{A7350D3B-0D94-4E74-89C0-D8ACB2858A59}" dt="2023-02-14T07:58:04.297" v="63"/>
          <ac:spMkLst>
            <pc:docMk/>
            <pc:sldMk cId="1667592559" sldId="257"/>
            <ac:spMk id="23" creationId="{052B717E-679E-41A4-B95A-8F7DFAD3FA30}"/>
          </ac:spMkLst>
        </pc:spChg>
        <pc:spChg chg="del">
          <ac:chgData name="Vendégfelhasználó" userId="" providerId="Windows Live" clId="Web-{A7350D3B-0D94-4E74-89C0-D8ACB2858A59}" dt="2023-02-14T07:58:04.297" v="63"/>
          <ac:spMkLst>
            <pc:docMk/>
            <pc:sldMk cId="1667592559" sldId="257"/>
            <ac:spMk id="25" creationId="{0B0EB278-F8C7-43AD-BCE2-A2F4D98C499D}"/>
          </ac:spMkLst>
        </pc:spChg>
        <pc:cxnChg chg="del">
          <ac:chgData name="Vendégfelhasználó" userId="" providerId="Windows Live" clId="Web-{A7350D3B-0D94-4E74-89C0-D8ACB2858A59}" dt="2023-02-14T07:58:04.297" v="63"/>
          <ac:cxnSpMkLst>
            <pc:docMk/>
            <pc:sldMk cId="1667592559" sldId="257"/>
            <ac:cxnSpMk id="9" creationId="{4436E0F2-A64B-471E-93C0-8DFE08CC57C8}"/>
          </ac:cxnSpMkLst>
        </pc:cxnChg>
        <pc:cxnChg chg="del">
          <ac:chgData name="Vendégfelhasználó" userId="" providerId="Windows Live" clId="Web-{A7350D3B-0D94-4E74-89C0-D8ACB2858A59}" dt="2023-02-14T07:58:04.297" v="63"/>
          <ac:cxnSpMkLst>
            <pc:docMk/>
            <pc:sldMk cId="1667592559" sldId="257"/>
            <ac:cxnSpMk id="11" creationId="{DC1E3AB1-2A8C-4607-9FAE-D8BDB280FE1A}"/>
          </ac:cxnSpMkLst>
        </pc:cxnChg>
        <pc:cxnChg chg="del">
          <ac:chgData name="Vendégfelhasználó" userId="" providerId="Windows Live" clId="Web-{A7350D3B-0D94-4E74-89C0-D8ACB2858A59}" dt="2023-02-14T07:58:04.297" v="63"/>
          <ac:cxnSpMkLst>
            <pc:docMk/>
            <pc:sldMk cId="1667592559" sldId="257"/>
            <ac:cxnSpMk id="13" creationId="{26D66059-832F-40B6-A35F-F56C8F38A1E7}"/>
          </ac:cxnSpMkLst>
        </pc:cxnChg>
        <pc:cxnChg chg="del">
          <ac:chgData name="Vendégfelhasználó" userId="" providerId="Windows Live" clId="Web-{A7350D3B-0D94-4E74-89C0-D8ACB2858A59}" dt="2023-02-14T07:58:04.297" v="63"/>
          <ac:cxnSpMkLst>
            <pc:docMk/>
            <pc:sldMk cId="1667592559" sldId="257"/>
            <ac:cxnSpMk id="15" creationId="{A515E2ED-7EA9-448D-83FA-54C3DF9723BD}"/>
          </ac:cxnSpMkLst>
        </pc:cxnChg>
        <pc:cxnChg chg="del">
          <ac:chgData name="Vendégfelhasználó" userId="" providerId="Windows Live" clId="Web-{A7350D3B-0D94-4E74-89C0-D8ACB2858A59}" dt="2023-02-14T07:58:04.297" v="63"/>
          <ac:cxnSpMkLst>
            <pc:docMk/>
            <pc:sldMk cId="1667592559" sldId="257"/>
            <ac:cxnSpMk id="17" creationId="{20595356-EABD-4767-AC9D-EA21FF115EC0}"/>
          </ac:cxnSpMkLst>
        </pc:cxnChg>
        <pc:cxnChg chg="del">
          <ac:chgData name="Vendégfelhasználó" userId="" providerId="Windows Live" clId="Web-{A7350D3B-0D94-4E74-89C0-D8ACB2858A59}" dt="2023-02-14T07:58:04.297" v="63"/>
          <ac:cxnSpMkLst>
            <pc:docMk/>
            <pc:sldMk cId="1667592559" sldId="257"/>
            <ac:cxnSpMk id="19" creationId="{28CD9F06-9628-469C-B788-A894E3E08281}"/>
          </ac:cxnSpMkLst>
        </pc:cxnChg>
        <pc:cxnChg chg="del">
          <ac:chgData name="Vendégfelhasználó" userId="" providerId="Windows Live" clId="Web-{A7350D3B-0D94-4E74-89C0-D8ACB2858A59}" dt="2023-02-14T07:58:04.297" v="63"/>
          <ac:cxnSpMkLst>
            <pc:docMk/>
            <pc:sldMk cId="1667592559" sldId="257"/>
            <ac:cxnSpMk id="21" creationId="{8550A431-0B61-421B-B4B7-24C0CFF0F938}"/>
          </ac:cxnSpMkLst>
        </pc:cxnChg>
        <pc:cxnChg chg="del">
          <ac:chgData name="Vendégfelhasználó" userId="" providerId="Windows Live" clId="Web-{A7350D3B-0D94-4E74-89C0-D8ACB2858A59}" dt="2023-02-14T07:58:04.297" v="63"/>
          <ac:cxnSpMkLst>
            <pc:docMk/>
            <pc:sldMk cId="1667592559" sldId="257"/>
            <ac:cxnSpMk id="27" creationId="{50A7A0AD-25ED-4137-AA04-A0E36CAA8E4A}"/>
          </ac:cxnSpMkLst>
        </pc:cxnChg>
        <pc:cxnChg chg="del">
          <ac:chgData name="Vendégfelhasználó" userId="" providerId="Windows Live" clId="Web-{A7350D3B-0D94-4E74-89C0-D8ACB2858A59}" dt="2023-02-14T07:58:04.297" v="63"/>
          <ac:cxnSpMkLst>
            <pc:docMk/>
            <pc:sldMk cId="1667592559" sldId="257"/>
            <ac:cxnSpMk id="29" creationId="{B186F20B-6445-4368-B022-F9EABF15AE19}"/>
          </ac:cxnSpMkLst>
        </pc:cxnChg>
        <pc:cxnChg chg="del">
          <ac:chgData name="Vendégfelhasználó" userId="" providerId="Windows Live" clId="Web-{A7350D3B-0D94-4E74-89C0-D8ACB2858A59}" dt="2023-02-14T07:58:04.297" v="63"/>
          <ac:cxnSpMkLst>
            <pc:docMk/>
            <pc:sldMk cId="1667592559" sldId="257"/>
            <ac:cxnSpMk id="31" creationId="{99F97BBF-9EBF-4BEE-B39C-E6C666941D8D}"/>
          </ac:cxnSpMkLst>
        </pc:cxnChg>
      </pc:sldChg>
      <pc:sldChg chg="delSp modSp mod modClrScheme delDesignElem chgLayout">
        <pc:chgData name="Vendégfelhasználó" userId="" providerId="Windows Live" clId="Web-{A7350D3B-0D94-4E74-89C0-D8ACB2858A59}" dt="2023-02-14T07:58:15.531" v="66"/>
        <pc:sldMkLst>
          <pc:docMk/>
          <pc:sldMk cId="3973554039" sldId="258"/>
        </pc:sldMkLst>
        <pc:spChg chg="mod ord">
          <ac:chgData name="Vendégfelhasználó" userId="" providerId="Windows Live" clId="Web-{A7350D3B-0D94-4E74-89C0-D8ACB2858A59}" dt="2023-02-14T07:58:15.531" v="66"/>
          <ac:spMkLst>
            <pc:docMk/>
            <pc:sldMk cId="3973554039" sldId="258"/>
            <ac:spMk id="2" creationId="{B243A5A1-047C-9396-99C6-E8A47C95C280}"/>
          </ac:spMkLst>
        </pc:spChg>
        <pc:spChg chg="mod ord">
          <ac:chgData name="Vendégfelhasználó" userId="" providerId="Windows Live" clId="Web-{A7350D3B-0D94-4E74-89C0-D8ACB2858A59}" dt="2023-02-14T07:58:15.531" v="66"/>
          <ac:spMkLst>
            <pc:docMk/>
            <pc:sldMk cId="3973554039" sldId="258"/>
            <ac:spMk id="3" creationId="{78BCD3CE-D7EF-B257-4E03-D8807CAAD533}"/>
          </ac:spMkLst>
        </pc:spChg>
        <pc:spChg chg="del">
          <ac:chgData name="Vendégfelhasználó" userId="" providerId="Windows Live" clId="Web-{A7350D3B-0D94-4E74-89C0-D8ACB2858A59}" dt="2023-02-14T07:58:04.297" v="63"/>
          <ac:spMkLst>
            <pc:docMk/>
            <pc:sldMk cId="3973554039" sldId="258"/>
            <ac:spMk id="40" creationId="{F8222250-799A-4AD0-9BD1-BE6EB7A06AD0}"/>
          </ac:spMkLst>
        </pc:spChg>
        <pc:spChg chg="del">
          <ac:chgData name="Vendégfelhasználó" userId="" providerId="Windows Live" clId="Web-{A7350D3B-0D94-4E74-89C0-D8ACB2858A59}" dt="2023-02-14T07:58:04.297" v="63"/>
          <ac:spMkLst>
            <pc:docMk/>
            <pc:sldMk cId="3973554039" sldId="258"/>
            <ac:spMk id="41" creationId="{B770432A-C0A6-4D4F-AE2C-705049DAB85F}"/>
          </ac:spMkLst>
        </pc:spChg>
        <pc:cxnChg chg="del">
          <ac:chgData name="Vendégfelhasználó" userId="" providerId="Windows Live" clId="Web-{A7350D3B-0D94-4E74-89C0-D8ACB2858A59}" dt="2023-02-14T07:58:04.297" v="63"/>
          <ac:cxnSpMkLst>
            <pc:docMk/>
            <pc:sldMk cId="3973554039" sldId="258"/>
            <ac:cxnSpMk id="42" creationId="{78FBE787-8B1D-40E5-8468-6F665BB5D7CB}"/>
          </ac:cxnSpMkLst>
        </pc:cxnChg>
      </pc:sldChg>
      <pc:sldChg chg="delSp modSp mod modClrScheme delDesignElem chgLayout">
        <pc:chgData name="Vendégfelhasználó" userId="" providerId="Windows Live" clId="Web-{A7350D3B-0D94-4E74-89C0-D8ACB2858A59}" dt="2023-02-14T07:58:15.531" v="66"/>
        <pc:sldMkLst>
          <pc:docMk/>
          <pc:sldMk cId="2826918656" sldId="259"/>
        </pc:sldMkLst>
        <pc:spChg chg="mod ord">
          <ac:chgData name="Vendégfelhasználó" userId="" providerId="Windows Live" clId="Web-{A7350D3B-0D94-4E74-89C0-D8ACB2858A59}" dt="2023-02-14T07:58:15.531" v="66"/>
          <ac:spMkLst>
            <pc:docMk/>
            <pc:sldMk cId="2826918656" sldId="259"/>
            <ac:spMk id="2" creationId="{3B8D0D17-3AC2-2328-5446-6A417875147A}"/>
          </ac:spMkLst>
        </pc:spChg>
        <pc:spChg chg="del">
          <ac:chgData name="Vendégfelhasználó" userId="" providerId="Windows Live" clId="Web-{A7350D3B-0D94-4E74-89C0-D8ACB2858A59}" dt="2023-02-14T07:58:04.297" v="63"/>
          <ac:spMkLst>
            <pc:docMk/>
            <pc:sldMk cId="2826918656" sldId="259"/>
            <ac:spMk id="24" creationId="{6EF3EC4F-5125-42E3-8EB0-821F06BDFA1C}"/>
          </ac:spMkLst>
        </pc:spChg>
        <pc:picChg chg="mod ord">
          <ac:chgData name="Vendégfelhasználó" userId="" providerId="Windows Live" clId="Web-{A7350D3B-0D94-4E74-89C0-D8ACB2858A59}" dt="2023-02-14T07:58:15.531" v="66"/>
          <ac:picMkLst>
            <pc:docMk/>
            <pc:sldMk cId="2826918656" sldId="259"/>
            <ac:picMk id="4" creationId="{0002F0C6-D3A5-7A70-545E-931FEAD93E14}"/>
          </ac:picMkLst>
        </pc:picChg>
        <pc:cxnChg chg="del">
          <ac:chgData name="Vendégfelhasználó" userId="" providerId="Windows Live" clId="Web-{A7350D3B-0D94-4E74-89C0-D8ACB2858A59}" dt="2023-02-14T07:58:04.297" v="63"/>
          <ac:cxnSpMkLst>
            <pc:docMk/>
            <pc:sldMk cId="2826918656" sldId="259"/>
            <ac:cxnSpMk id="10" creationId="{4436E0F2-A64B-471E-93C0-8DFE08CC57C8}"/>
          </ac:cxnSpMkLst>
        </pc:cxnChg>
        <pc:cxnChg chg="del">
          <ac:chgData name="Vendégfelhasználó" userId="" providerId="Windows Live" clId="Web-{A7350D3B-0D94-4E74-89C0-D8ACB2858A59}" dt="2023-02-14T07:58:04.297" v="63"/>
          <ac:cxnSpMkLst>
            <pc:docMk/>
            <pc:sldMk cId="2826918656" sldId="259"/>
            <ac:cxnSpMk id="18" creationId="{20595356-EABD-4767-AC9D-EA21FF115EC0}"/>
          </ac:cxnSpMkLst>
        </pc:cxnChg>
        <pc:cxnChg chg="del">
          <ac:chgData name="Vendégfelhasználó" userId="" providerId="Windows Live" clId="Web-{A7350D3B-0D94-4E74-89C0-D8ACB2858A59}" dt="2023-02-14T07:58:04.297" v="63"/>
          <ac:cxnSpMkLst>
            <pc:docMk/>
            <pc:sldMk cId="2826918656" sldId="259"/>
            <ac:cxnSpMk id="19" creationId="{DC1E3AB1-2A8C-4607-9FAE-D8BDB280FE1A}"/>
          </ac:cxnSpMkLst>
        </pc:cxnChg>
        <pc:cxnChg chg="del">
          <ac:chgData name="Vendégfelhasználó" userId="" providerId="Windows Live" clId="Web-{A7350D3B-0D94-4E74-89C0-D8ACB2858A59}" dt="2023-02-14T07:58:04.297" v="63"/>
          <ac:cxnSpMkLst>
            <pc:docMk/>
            <pc:sldMk cId="2826918656" sldId="259"/>
            <ac:cxnSpMk id="20" creationId="{28CD9F06-9628-469C-B788-A894E3E08281}"/>
          </ac:cxnSpMkLst>
        </pc:cxnChg>
        <pc:cxnChg chg="del">
          <ac:chgData name="Vendégfelhasználó" userId="" providerId="Windows Live" clId="Web-{A7350D3B-0D94-4E74-89C0-D8ACB2858A59}" dt="2023-02-14T07:58:04.297" v="63"/>
          <ac:cxnSpMkLst>
            <pc:docMk/>
            <pc:sldMk cId="2826918656" sldId="259"/>
            <ac:cxnSpMk id="21" creationId="{26D66059-832F-40B6-A35F-F56C8F38A1E7}"/>
          </ac:cxnSpMkLst>
        </pc:cxnChg>
        <pc:cxnChg chg="del">
          <ac:chgData name="Vendégfelhasználó" userId="" providerId="Windows Live" clId="Web-{A7350D3B-0D94-4E74-89C0-D8ACB2858A59}" dt="2023-02-14T07:58:04.297" v="63"/>
          <ac:cxnSpMkLst>
            <pc:docMk/>
            <pc:sldMk cId="2826918656" sldId="259"/>
            <ac:cxnSpMk id="22" creationId="{8550A431-0B61-421B-B4B7-24C0CFF0F938}"/>
          </ac:cxnSpMkLst>
        </pc:cxnChg>
        <pc:cxnChg chg="del">
          <ac:chgData name="Vendégfelhasználó" userId="" providerId="Windows Live" clId="Web-{A7350D3B-0D94-4E74-89C0-D8ACB2858A59}" dt="2023-02-14T07:58:04.297" v="63"/>
          <ac:cxnSpMkLst>
            <pc:docMk/>
            <pc:sldMk cId="2826918656" sldId="259"/>
            <ac:cxnSpMk id="23" creationId="{A515E2ED-7EA9-448D-83FA-54C3DF9723BD}"/>
          </ac:cxnSpMkLst>
        </pc:cxnChg>
        <pc:cxnChg chg="del">
          <ac:chgData name="Vendégfelhasználó" userId="" providerId="Windows Live" clId="Web-{A7350D3B-0D94-4E74-89C0-D8ACB2858A59}" dt="2023-02-14T07:58:04.297" v="63"/>
          <ac:cxnSpMkLst>
            <pc:docMk/>
            <pc:sldMk cId="2826918656" sldId="259"/>
            <ac:cxnSpMk id="26" creationId="{245C6712-0180-4204-86CE-BE5A0709B1E3}"/>
          </ac:cxnSpMkLst>
        </pc:cxnChg>
        <pc:cxnChg chg="del">
          <ac:chgData name="Vendégfelhasználó" userId="" providerId="Windows Live" clId="Web-{A7350D3B-0D94-4E74-89C0-D8ACB2858A59}" dt="2023-02-14T07:58:04.297" v="63"/>
          <ac:cxnSpMkLst>
            <pc:docMk/>
            <pc:sldMk cId="2826918656" sldId="259"/>
            <ac:cxnSpMk id="28" creationId="{ABCB92D0-3ABB-41C3-96F9-EBC87FFB1094}"/>
          </ac:cxnSpMkLst>
        </pc:cxnChg>
        <pc:cxnChg chg="del">
          <ac:chgData name="Vendégfelhasználó" userId="" providerId="Windows Live" clId="Web-{A7350D3B-0D94-4E74-89C0-D8ACB2858A59}" dt="2023-02-14T07:58:04.297" v="63"/>
          <ac:cxnSpMkLst>
            <pc:docMk/>
            <pc:sldMk cId="2826918656" sldId="259"/>
            <ac:cxnSpMk id="30" creationId="{BE8C98AD-415A-417E-ADBD-580E8C30B12E}"/>
          </ac:cxnSpMkLst>
        </pc:cxnChg>
        <pc:cxnChg chg="del">
          <ac:chgData name="Vendégfelhasználó" userId="" providerId="Windows Live" clId="Web-{A7350D3B-0D94-4E74-89C0-D8ACB2858A59}" dt="2023-02-14T07:58:04.297" v="63"/>
          <ac:cxnSpMkLst>
            <pc:docMk/>
            <pc:sldMk cId="2826918656" sldId="259"/>
            <ac:cxnSpMk id="32" creationId="{BC2EA01E-FFFF-4F97-A16B-095A91E68317}"/>
          </ac:cxnSpMkLst>
        </pc:cxnChg>
        <pc:cxnChg chg="del">
          <ac:chgData name="Vendégfelhasználó" userId="" providerId="Windows Live" clId="Web-{A7350D3B-0D94-4E74-89C0-D8ACB2858A59}" dt="2023-02-14T07:58:04.297" v="63"/>
          <ac:cxnSpMkLst>
            <pc:docMk/>
            <pc:sldMk cId="2826918656" sldId="259"/>
            <ac:cxnSpMk id="34" creationId="{B1BF4E1B-1657-4F53-8D24-74F1C5AD91EF}"/>
          </ac:cxnSpMkLst>
        </pc:cxnChg>
      </pc:sldChg>
      <pc:sldChg chg="modSp mod modClrScheme chgLayout">
        <pc:chgData name="Vendégfelhasználó" userId="" providerId="Windows Live" clId="Web-{A7350D3B-0D94-4E74-89C0-D8ACB2858A59}" dt="2023-02-14T07:58:15.531" v="66"/>
        <pc:sldMkLst>
          <pc:docMk/>
          <pc:sldMk cId="1715465934" sldId="260"/>
        </pc:sldMkLst>
        <pc:spChg chg="mod ord">
          <ac:chgData name="Vendégfelhasználó" userId="" providerId="Windows Live" clId="Web-{A7350D3B-0D94-4E74-89C0-D8ACB2858A59}" dt="2023-02-14T07:58:15.531" v="66"/>
          <ac:spMkLst>
            <pc:docMk/>
            <pc:sldMk cId="1715465934" sldId="260"/>
            <ac:spMk id="2" creationId="{5CF69953-4FF5-3672-63A9-84C26DDF6DE0}"/>
          </ac:spMkLst>
        </pc:spChg>
        <pc:spChg chg="mod ord">
          <ac:chgData name="Vendégfelhasználó" userId="" providerId="Windows Live" clId="Web-{A7350D3B-0D94-4E74-89C0-D8ACB2858A59}" dt="2023-02-14T07:58:15.531" v="66"/>
          <ac:spMkLst>
            <pc:docMk/>
            <pc:sldMk cId="1715465934" sldId="260"/>
            <ac:spMk id="3" creationId="{915FD082-A52B-6AC7-FC1E-9F7006B9FF8B}"/>
          </ac:spMkLst>
        </pc:spChg>
      </pc:sldChg>
      <pc:sldChg chg="delSp modSp mod modClrScheme delDesignElem chgLayout">
        <pc:chgData name="Vendégfelhasználó" userId="" providerId="Windows Live" clId="Web-{A7350D3B-0D94-4E74-89C0-D8ACB2858A59}" dt="2023-02-14T07:58:15.531" v="66"/>
        <pc:sldMkLst>
          <pc:docMk/>
          <pc:sldMk cId="4086177423" sldId="261"/>
        </pc:sldMkLst>
        <pc:spChg chg="mod ord">
          <ac:chgData name="Vendégfelhasználó" userId="" providerId="Windows Live" clId="Web-{A7350D3B-0D94-4E74-89C0-D8ACB2858A59}" dt="2023-02-14T07:58:15.531" v="66"/>
          <ac:spMkLst>
            <pc:docMk/>
            <pc:sldMk cId="4086177423" sldId="261"/>
            <ac:spMk id="2" creationId="{C594CE99-30D7-78A1-DB0F-8670311E45D0}"/>
          </ac:spMkLst>
        </pc:spChg>
        <pc:spChg chg="del">
          <ac:chgData name="Vendégfelhasználó" userId="" providerId="Windows Live" clId="Web-{A7350D3B-0D94-4E74-89C0-D8ACB2858A59}" dt="2023-02-14T07:58:04.297" v="63"/>
          <ac:spMkLst>
            <pc:docMk/>
            <pc:sldMk cId="4086177423" sldId="261"/>
            <ac:spMk id="7" creationId="{3FA49195-69EB-4E39-A68A-C232E2D03EF8}"/>
          </ac:spMkLst>
        </pc:spChg>
        <pc:spChg chg="del">
          <ac:chgData name="Vendégfelhasználó" userId="" providerId="Windows Live" clId="Web-{A7350D3B-0D94-4E74-89C0-D8ACB2858A59}" dt="2023-02-14T07:58:04.297" v="63"/>
          <ac:spMkLst>
            <pc:docMk/>
            <pc:sldMk cId="4086177423" sldId="261"/>
            <ac:spMk id="9" creationId="{9A92F9DC-743D-47E7-A019-EE09540FB7B1}"/>
          </ac:spMkLst>
        </pc:spChg>
        <pc:cxnChg chg="del">
          <ac:chgData name="Vendégfelhasználó" userId="" providerId="Windows Live" clId="Web-{A7350D3B-0D94-4E74-89C0-D8ACB2858A59}" dt="2023-02-14T07:58:04.297" v="63"/>
          <ac:cxnSpMkLst>
            <pc:docMk/>
            <pc:sldMk cId="4086177423" sldId="261"/>
            <ac:cxnSpMk id="11" creationId="{13280B82-CD55-43FD-92C4-F05E2A8D1367}"/>
          </ac:cxnSpMkLst>
        </pc:cxnChg>
        <pc:cxnChg chg="del">
          <ac:chgData name="Vendégfelhasználó" userId="" providerId="Windows Live" clId="Web-{A7350D3B-0D94-4E74-89C0-D8ACB2858A59}" dt="2023-02-14T07:58:04.297" v="63"/>
          <ac:cxnSpMkLst>
            <pc:docMk/>
            <pc:sldMk cId="4086177423" sldId="261"/>
            <ac:cxnSpMk id="19" creationId="{F521483B-CE28-412B-9C71-9BE081E9DCE3}"/>
          </ac:cxnSpMkLst>
        </pc:cxnChg>
        <pc:cxnChg chg="del">
          <ac:chgData name="Vendégfelhasználó" userId="" providerId="Windows Live" clId="Web-{A7350D3B-0D94-4E74-89C0-D8ACB2858A59}" dt="2023-02-14T07:58:04.297" v="63"/>
          <ac:cxnSpMkLst>
            <pc:docMk/>
            <pc:sldMk cId="4086177423" sldId="261"/>
            <ac:cxnSpMk id="21" creationId="{EC9F4738-DD27-44BE-98C6-AB0B2296BD26}"/>
          </ac:cxnSpMkLst>
        </pc:cxnChg>
        <pc:cxnChg chg="del">
          <ac:chgData name="Vendégfelhasználó" userId="" providerId="Windows Live" clId="Web-{A7350D3B-0D94-4E74-89C0-D8ACB2858A59}" dt="2023-02-14T07:58:04.297" v="63"/>
          <ac:cxnSpMkLst>
            <pc:docMk/>
            <pc:sldMk cId="4086177423" sldId="261"/>
            <ac:cxnSpMk id="22" creationId="{B0A4F542-D561-4AFB-8321-EB900BAF0A0E}"/>
          </ac:cxnSpMkLst>
        </pc:cxnChg>
        <pc:cxnChg chg="del">
          <ac:chgData name="Vendégfelhasználó" userId="" providerId="Windows Live" clId="Web-{A7350D3B-0D94-4E74-89C0-D8ACB2858A59}" dt="2023-02-14T07:58:04.297" v="63"/>
          <ac:cxnSpMkLst>
            <pc:docMk/>
            <pc:sldMk cId="4086177423" sldId="261"/>
            <ac:cxnSpMk id="23" creationId="{A4D9248B-0006-4BFE-8110-40C16E45C0AC}"/>
          </ac:cxnSpMkLst>
        </pc:cxnChg>
        <pc:cxnChg chg="del">
          <ac:chgData name="Vendégfelhasználó" userId="" providerId="Windows Live" clId="Web-{A7350D3B-0D94-4E74-89C0-D8ACB2858A59}" dt="2023-02-14T07:58:04.297" v="63"/>
          <ac:cxnSpMkLst>
            <pc:docMk/>
            <pc:sldMk cId="4086177423" sldId="261"/>
            <ac:cxnSpMk id="24" creationId="{EE593BB5-7AFA-4C8F-AECA-CE733B1FD09E}"/>
          </ac:cxnSpMkLst>
        </pc:cxnChg>
      </pc:sldChg>
      <pc:sldChg chg="addSp delSp modSp mod setBg modClrScheme delDesignElem chgLayout">
        <pc:chgData name="Vendégfelhasználó" userId="" providerId="Windows Live" clId="Web-{A7350D3B-0D94-4E74-89C0-D8ACB2858A59}" dt="2023-02-14T07:58:15.531" v="66"/>
        <pc:sldMkLst>
          <pc:docMk/>
          <pc:sldMk cId="4151321435" sldId="262"/>
        </pc:sldMkLst>
        <pc:spChg chg="mod ord">
          <ac:chgData name="Vendégfelhasználó" userId="" providerId="Windows Live" clId="Web-{A7350D3B-0D94-4E74-89C0-D8ACB2858A59}" dt="2023-02-14T07:58:15.531" v="66"/>
          <ac:spMkLst>
            <pc:docMk/>
            <pc:sldMk cId="4151321435" sldId="262"/>
            <ac:spMk id="2" creationId="{D10AE8E9-C712-FC77-55D6-92CCC3929C8B}"/>
          </ac:spMkLst>
        </pc:spChg>
        <pc:spChg chg="mod ord">
          <ac:chgData name="Vendégfelhasználó" userId="" providerId="Windows Live" clId="Web-{A7350D3B-0D94-4E74-89C0-D8ACB2858A59}" dt="2023-02-14T07:58:15.531" v="66"/>
          <ac:spMkLst>
            <pc:docMk/>
            <pc:sldMk cId="4151321435" sldId="262"/>
            <ac:spMk id="3" creationId="{3336B6DE-AF98-A589-5F9D-5DD6C473A5F4}"/>
          </ac:spMkLst>
        </pc:spChg>
        <pc:spChg chg="add del">
          <ac:chgData name="Vendégfelhasználó" userId="" providerId="Windows Live" clId="Web-{A7350D3B-0D94-4E74-89C0-D8ACB2858A59}" dt="2023-02-14T07:54:07.134" v="34"/>
          <ac:spMkLst>
            <pc:docMk/>
            <pc:sldMk cId="4151321435" sldId="262"/>
            <ac:spMk id="8" creationId="{9BF894D0-D706-4B01-ABF7-9DD8D6BFB3E7}"/>
          </ac:spMkLst>
        </pc:spChg>
        <pc:spChg chg="add del">
          <ac:chgData name="Vendégfelhasználó" userId="" providerId="Windows Live" clId="Web-{A7350D3B-0D94-4E74-89C0-D8ACB2858A59}" dt="2023-02-14T07:54:09.619" v="36"/>
          <ac:spMkLst>
            <pc:docMk/>
            <pc:sldMk cId="4151321435" sldId="262"/>
            <ac:spMk id="18" creationId="{2EA29A63-8AE9-4403-8EC6-B1D577FBBDBA}"/>
          </ac:spMkLst>
        </pc:spChg>
        <pc:spChg chg="add del">
          <ac:chgData name="Vendégfelhasználó" userId="" providerId="Windows Live" clId="Web-{A7350D3B-0D94-4E74-89C0-D8ACB2858A59}" dt="2023-02-14T07:54:09.619" v="36"/>
          <ac:spMkLst>
            <pc:docMk/>
            <pc:sldMk cId="4151321435" sldId="262"/>
            <ac:spMk id="19" creationId="{0D783A80-FA5A-4EDF-A7CB-F8F6D2BA3177}"/>
          </ac:spMkLst>
        </pc:spChg>
        <pc:spChg chg="add del">
          <ac:chgData name="Vendégfelhasználó" userId="" providerId="Windows Live" clId="Web-{A7350D3B-0D94-4E74-89C0-D8ACB2858A59}" dt="2023-02-14T07:54:16.400" v="38"/>
          <ac:spMkLst>
            <pc:docMk/>
            <pc:sldMk cId="4151321435" sldId="262"/>
            <ac:spMk id="22" creationId="{2B78D151-52A1-46B3-8374-570DA802E9A5}"/>
          </ac:spMkLst>
        </pc:spChg>
        <pc:spChg chg="add del">
          <ac:chgData name="Vendégfelhasználó" userId="" providerId="Windows Live" clId="Web-{A7350D3B-0D94-4E74-89C0-D8ACB2858A59}" dt="2023-02-14T07:54:16.400" v="38"/>
          <ac:spMkLst>
            <pc:docMk/>
            <pc:sldMk cId="4151321435" sldId="262"/>
            <ac:spMk id="23" creationId="{6C745475-F6E1-4944-B2F1-A82F3444F7EE}"/>
          </ac:spMkLst>
        </pc:spChg>
        <pc:spChg chg="add del">
          <ac:chgData name="Vendégfelhasználó" userId="" providerId="Windows Live" clId="Web-{A7350D3B-0D94-4E74-89C0-D8ACB2858A59}" dt="2023-02-14T07:54:18.838" v="40"/>
          <ac:spMkLst>
            <pc:docMk/>
            <pc:sldMk cId="4151321435" sldId="262"/>
            <ac:spMk id="26" creationId="{2B78D151-52A1-46B3-8374-570DA802E9A5}"/>
          </ac:spMkLst>
        </pc:spChg>
        <pc:spChg chg="add del">
          <ac:chgData name="Vendégfelhasználó" userId="" providerId="Windows Live" clId="Web-{A7350D3B-0D94-4E74-89C0-D8ACB2858A59}" dt="2023-02-14T07:54:18.838" v="40"/>
          <ac:spMkLst>
            <pc:docMk/>
            <pc:sldMk cId="4151321435" sldId="262"/>
            <ac:spMk id="27" creationId="{6C745475-F6E1-4944-B2F1-A82F3444F7EE}"/>
          </ac:spMkLst>
        </pc:spChg>
        <pc:spChg chg="add del">
          <ac:chgData name="Vendégfelhasználó" userId="" providerId="Windows Live" clId="Web-{A7350D3B-0D94-4E74-89C0-D8ACB2858A59}" dt="2023-02-14T07:54:21.385" v="42"/>
          <ac:spMkLst>
            <pc:docMk/>
            <pc:sldMk cId="4151321435" sldId="262"/>
            <ac:spMk id="30" creationId="{B64CD7FE-A713-4F49-85A1-1288513CE96F}"/>
          </ac:spMkLst>
        </pc:spChg>
        <pc:spChg chg="add del">
          <ac:chgData name="Vendégfelhasználó" userId="" providerId="Windows Live" clId="Web-{A7350D3B-0D94-4E74-89C0-D8ACB2858A59}" dt="2023-02-14T07:58:04.297" v="63"/>
          <ac:spMkLst>
            <pc:docMk/>
            <pc:sldMk cId="4151321435" sldId="262"/>
            <ac:spMk id="36" creationId="{C3EA0A96-746F-41BD-8166-BDC3DD9A4F95}"/>
          </ac:spMkLst>
        </pc:spChg>
        <pc:picChg chg="mod ord">
          <ac:chgData name="Vendégfelhasználó" userId="" providerId="Windows Live" clId="Web-{A7350D3B-0D94-4E74-89C0-D8ACB2858A59}" dt="2023-02-14T07:54:21.385" v="43"/>
          <ac:picMkLst>
            <pc:docMk/>
            <pc:sldMk cId="4151321435" sldId="262"/>
            <ac:picMk id="4" creationId="{9595B403-FC42-1E8E-A75D-53BD24EDB929}"/>
          </ac:picMkLst>
        </pc:picChg>
        <pc:picChg chg="add mod ord">
          <ac:chgData name="Vendégfelhasználó" userId="" providerId="Windows Live" clId="Web-{A7350D3B-0D94-4E74-89C0-D8ACB2858A59}" dt="2023-02-14T07:54:21.385" v="43"/>
          <ac:picMkLst>
            <pc:docMk/>
            <pc:sldMk cId="4151321435" sldId="262"/>
            <ac:picMk id="5" creationId="{7E1957CA-A633-F558-4C0A-7344730F8DC9}"/>
          </ac:picMkLst>
        </pc:picChg>
        <pc:picChg chg="add mod ord">
          <ac:chgData name="Vendégfelhasználó" userId="" providerId="Windows Live" clId="Web-{A7350D3B-0D94-4E74-89C0-D8ACB2858A59}" dt="2023-02-14T07:54:21.385" v="43"/>
          <ac:picMkLst>
            <pc:docMk/>
            <pc:sldMk cId="4151321435" sldId="262"/>
            <ac:picMk id="6" creationId="{AC4F3E0F-0CE1-5F9E-B733-D0E8EB5F0E69}"/>
          </ac:picMkLst>
        </pc:picChg>
        <pc:cxnChg chg="add del">
          <ac:chgData name="Vendégfelhasználó" userId="" providerId="Windows Live" clId="Web-{A7350D3B-0D94-4E74-89C0-D8ACB2858A59}" dt="2023-02-14T07:54:07.134" v="34"/>
          <ac:cxnSpMkLst>
            <pc:docMk/>
            <pc:sldMk cId="4151321435" sldId="262"/>
            <ac:cxnSpMk id="13" creationId="{34CB6981-7D33-4C71-A334-51A126A1E94E}"/>
          </ac:cxnSpMkLst>
        </pc:cxnChg>
        <pc:cxnChg chg="add del">
          <ac:chgData name="Vendégfelhasználó" userId="" providerId="Windows Live" clId="Web-{A7350D3B-0D94-4E74-89C0-D8ACB2858A59}" dt="2023-02-14T07:54:07.134" v="34"/>
          <ac:cxnSpMkLst>
            <pc:docMk/>
            <pc:sldMk cId="4151321435" sldId="262"/>
            <ac:cxnSpMk id="15" creationId="{2811FC32-0066-45D2-B3E6-2070D0AB29D9}"/>
          </ac:cxnSpMkLst>
        </pc:cxnChg>
        <pc:cxnChg chg="add del">
          <ac:chgData name="Vendégfelhasználó" userId="" providerId="Windows Live" clId="Web-{A7350D3B-0D94-4E74-89C0-D8ACB2858A59}" dt="2023-02-14T07:54:09.619" v="36"/>
          <ac:cxnSpMkLst>
            <pc:docMk/>
            <pc:sldMk cId="4151321435" sldId="262"/>
            <ac:cxnSpMk id="17" creationId="{9A8FB009-7714-4AA9-9F15-9C5D189BE71B}"/>
          </ac:cxnSpMkLst>
        </pc:cxnChg>
        <pc:cxnChg chg="add del">
          <ac:chgData name="Vendégfelhasználó" userId="" providerId="Windows Live" clId="Web-{A7350D3B-0D94-4E74-89C0-D8ACB2858A59}" dt="2023-02-14T07:54:09.619" v="36"/>
          <ac:cxnSpMkLst>
            <pc:docMk/>
            <pc:sldMk cId="4151321435" sldId="262"/>
            <ac:cxnSpMk id="20" creationId="{4BEA35D7-F04C-4836-AABB-FDE8CC23E523}"/>
          </ac:cxnSpMkLst>
        </pc:cxnChg>
        <pc:cxnChg chg="add del">
          <ac:chgData name="Vendégfelhasználó" userId="" providerId="Windows Live" clId="Web-{A7350D3B-0D94-4E74-89C0-D8ACB2858A59}" dt="2023-02-14T07:54:21.385" v="42"/>
          <ac:cxnSpMkLst>
            <pc:docMk/>
            <pc:sldMk cId="4151321435" sldId="262"/>
            <ac:cxnSpMk id="21" creationId="{13A89759-1F78-4414-80AF-0441C3F13FBC}"/>
          </ac:cxnSpMkLst>
        </pc:cxnChg>
        <pc:cxnChg chg="add del">
          <ac:chgData name="Vendégfelhasználó" userId="" providerId="Windows Live" clId="Web-{A7350D3B-0D94-4E74-89C0-D8ACB2858A59}" dt="2023-02-14T07:54:16.400" v="38"/>
          <ac:cxnSpMkLst>
            <pc:docMk/>
            <pc:sldMk cId="4151321435" sldId="262"/>
            <ac:cxnSpMk id="24" creationId="{E2F61726-9292-4844-9EBF-341051AAFDBE}"/>
          </ac:cxnSpMkLst>
        </pc:cxnChg>
        <pc:cxnChg chg="add del">
          <ac:chgData name="Vendégfelhasználó" userId="" providerId="Windows Live" clId="Web-{A7350D3B-0D94-4E74-89C0-D8ACB2858A59}" dt="2023-02-14T07:54:18.838" v="40"/>
          <ac:cxnSpMkLst>
            <pc:docMk/>
            <pc:sldMk cId="4151321435" sldId="262"/>
            <ac:cxnSpMk id="28" creationId="{E2F61726-9292-4844-9EBF-341051AAFDBE}"/>
          </ac:cxnSpMkLst>
        </pc:cxnChg>
        <pc:cxnChg chg="add del">
          <ac:chgData name="Vendégfelhasználó" userId="" providerId="Windows Live" clId="Web-{A7350D3B-0D94-4E74-89C0-D8ACB2858A59}" dt="2023-02-14T07:54:21.385" v="42"/>
          <ac:cxnSpMkLst>
            <pc:docMk/>
            <pc:sldMk cId="4151321435" sldId="262"/>
            <ac:cxnSpMk id="31" creationId="{945D1022-1095-4170-84E8-BBA5C08F19D9}"/>
          </ac:cxnSpMkLst>
        </pc:cxnChg>
        <pc:cxnChg chg="add del">
          <ac:chgData name="Vendégfelhasználó" userId="" providerId="Windows Live" clId="Web-{A7350D3B-0D94-4E74-89C0-D8ACB2858A59}" dt="2023-02-14T07:54:21.385" v="42"/>
          <ac:cxnSpMkLst>
            <pc:docMk/>
            <pc:sldMk cId="4151321435" sldId="262"/>
            <ac:cxnSpMk id="32" creationId="{89BAAD23-0119-402F-8301-E5F5CD03FF29}"/>
          </ac:cxnSpMkLst>
        </pc:cxnChg>
        <pc:cxnChg chg="add del">
          <ac:chgData name="Vendégfelhasználó" userId="" providerId="Windows Live" clId="Web-{A7350D3B-0D94-4E74-89C0-D8ACB2858A59}" dt="2023-02-14T07:54:21.385" v="42"/>
          <ac:cxnSpMkLst>
            <pc:docMk/>
            <pc:sldMk cId="4151321435" sldId="262"/>
            <ac:cxnSpMk id="33" creationId="{DAE3C22F-EDA2-4D06-924A-8184ADCD1CDB}"/>
          </ac:cxnSpMkLst>
        </pc:cxnChg>
        <pc:cxnChg chg="add del">
          <ac:chgData name="Vendégfelhasználó" userId="" providerId="Windows Live" clId="Web-{A7350D3B-0D94-4E74-89C0-D8ACB2858A59}" dt="2023-02-14T07:54:21.385" v="42"/>
          <ac:cxnSpMkLst>
            <pc:docMk/>
            <pc:sldMk cId="4151321435" sldId="262"/>
            <ac:cxnSpMk id="34" creationId="{3B92B40A-D71A-4D53-A8B2-41176E222CAB}"/>
          </ac:cxnSpMkLst>
        </pc:cxnChg>
        <pc:cxnChg chg="add del">
          <ac:chgData name="Vendégfelhasználó" userId="" providerId="Windows Live" clId="Web-{A7350D3B-0D94-4E74-89C0-D8ACB2858A59}" dt="2023-02-14T07:58:04.297" v="63"/>
          <ac:cxnSpMkLst>
            <pc:docMk/>
            <pc:sldMk cId="4151321435" sldId="262"/>
            <ac:cxnSpMk id="37" creationId="{AE8DE28D-520A-4FD7-ADF5-64DFE5B74641}"/>
          </ac:cxnSpMkLst>
        </pc:cxnChg>
        <pc:cxnChg chg="add del">
          <ac:chgData name="Vendégfelhasználó" userId="" providerId="Windows Live" clId="Web-{A7350D3B-0D94-4E74-89C0-D8ACB2858A59}" dt="2023-02-14T07:58:04.297" v="63"/>
          <ac:cxnSpMkLst>
            <pc:docMk/>
            <pc:sldMk cId="4151321435" sldId="262"/>
            <ac:cxnSpMk id="38" creationId="{EF9C36F8-C78D-4E50-96FB-2FAB9DBDD7A0}"/>
          </ac:cxnSpMkLst>
        </pc:cxnChg>
      </pc:sldChg>
      <pc:sldMasterChg chg="del delSldLayout">
        <pc:chgData name="Vendégfelhasználó" userId="" providerId="Windows Live" clId="Web-{A7350D3B-0D94-4E74-89C0-D8ACB2858A59}" dt="2023-02-14T07:58:04.297" v="63"/>
        <pc:sldMasterMkLst>
          <pc:docMk/>
          <pc:sldMasterMk cId="378384294" sldId="2147483750"/>
        </pc:sldMasterMkLst>
        <pc:sldLayoutChg chg="del">
          <pc:chgData name="Vendégfelhasználó" userId="" providerId="Windows Live" clId="Web-{A7350D3B-0D94-4E74-89C0-D8ACB2858A59}" dt="2023-02-14T07:58:04.297" v="63"/>
          <pc:sldLayoutMkLst>
            <pc:docMk/>
            <pc:sldMasterMk cId="378384294" sldId="2147483750"/>
            <pc:sldLayoutMk cId="4111076492" sldId="2147483739"/>
          </pc:sldLayoutMkLst>
        </pc:sldLayoutChg>
        <pc:sldLayoutChg chg="del">
          <pc:chgData name="Vendégfelhasználó" userId="" providerId="Windows Live" clId="Web-{A7350D3B-0D94-4E74-89C0-D8ACB2858A59}" dt="2023-02-14T07:58:04.297" v="63"/>
          <pc:sldLayoutMkLst>
            <pc:docMk/>
            <pc:sldMasterMk cId="378384294" sldId="2147483750"/>
            <pc:sldLayoutMk cId="3583685671" sldId="2147483740"/>
          </pc:sldLayoutMkLst>
        </pc:sldLayoutChg>
        <pc:sldLayoutChg chg="del">
          <pc:chgData name="Vendégfelhasználó" userId="" providerId="Windows Live" clId="Web-{A7350D3B-0D94-4E74-89C0-D8ACB2858A59}" dt="2023-02-14T07:58:04.297" v="63"/>
          <pc:sldLayoutMkLst>
            <pc:docMk/>
            <pc:sldMasterMk cId="378384294" sldId="2147483750"/>
            <pc:sldLayoutMk cId="1694858706" sldId="2147483741"/>
          </pc:sldLayoutMkLst>
        </pc:sldLayoutChg>
        <pc:sldLayoutChg chg="del">
          <pc:chgData name="Vendégfelhasználó" userId="" providerId="Windows Live" clId="Web-{A7350D3B-0D94-4E74-89C0-D8ACB2858A59}" dt="2023-02-14T07:58:04.297" v="63"/>
          <pc:sldLayoutMkLst>
            <pc:docMk/>
            <pc:sldMasterMk cId="378384294" sldId="2147483750"/>
            <pc:sldLayoutMk cId="954916543" sldId="2147483742"/>
          </pc:sldLayoutMkLst>
        </pc:sldLayoutChg>
        <pc:sldLayoutChg chg="del">
          <pc:chgData name="Vendégfelhasználó" userId="" providerId="Windows Live" clId="Web-{A7350D3B-0D94-4E74-89C0-D8ACB2858A59}" dt="2023-02-14T07:58:04.297" v="63"/>
          <pc:sldLayoutMkLst>
            <pc:docMk/>
            <pc:sldMasterMk cId="378384294" sldId="2147483750"/>
            <pc:sldLayoutMk cId="2414608579" sldId="2147483743"/>
          </pc:sldLayoutMkLst>
        </pc:sldLayoutChg>
        <pc:sldLayoutChg chg="del">
          <pc:chgData name="Vendégfelhasználó" userId="" providerId="Windows Live" clId="Web-{A7350D3B-0D94-4E74-89C0-D8ACB2858A59}" dt="2023-02-14T07:58:04.297" v="63"/>
          <pc:sldLayoutMkLst>
            <pc:docMk/>
            <pc:sldMasterMk cId="378384294" sldId="2147483750"/>
            <pc:sldLayoutMk cId="3730600827" sldId="2147483744"/>
          </pc:sldLayoutMkLst>
        </pc:sldLayoutChg>
        <pc:sldLayoutChg chg="del">
          <pc:chgData name="Vendégfelhasználó" userId="" providerId="Windows Live" clId="Web-{A7350D3B-0D94-4E74-89C0-D8ACB2858A59}" dt="2023-02-14T07:58:04.297" v="63"/>
          <pc:sldLayoutMkLst>
            <pc:docMk/>
            <pc:sldMasterMk cId="378384294" sldId="2147483750"/>
            <pc:sldLayoutMk cId="2656175248" sldId="2147483745"/>
          </pc:sldLayoutMkLst>
        </pc:sldLayoutChg>
        <pc:sldLayoutChg chg="del">
          <pc:chgData name="Vendégfelhasználó" userId="" providerId="Windows Live" clId="Web-{A7350D3B-0D94-4E74-89C0-D8ACB2858A59}" dt="2023-02-14T07:58:04.297" v="63"/>
          <pc:sldLayoutMkLst>
            <pc:docMk/>
            <pc:sldMasterMk cId="378384294" sldId="2147483750"/>
            <pc:sldLayoutMk cId="555416738" sldId="2147483746"/>
          </pc:sldLayoutMkLst>
        </pc:sldLayoutChg>
        <pc:sldLayoutChg chg="del">
          <pc:chgData name="Vendégfelhasználó" userId="" providerId="Windows Live" clId="Web-{A7350D3B-0D94-4E74-89C0-D8ACB2858A59}" dt="2023-02-14T07:58:04.297" v="63"/>
          <pc:sldLayoutMkLst>
            <pc:docMk/>
            <pc:sldMasterMk cId="378384294" sldId="2147483750"/>
            <pc:sldLayoutMk cId="3170647725" sldId="2147483747"/>
          </pc:sldLayoutMkLst>
        </pc:sldLayoutChg>
        <pc:sldLayoutChg chg="del">
          <pc:chgData name="Vendégfelhasználó" userId="" providerId="Windows Live" clId="Web-{A7350D3B-0D94-4E74-89C0-D8ACB2858A59}" dt="2023-02-14T07:58:04.297" v="63"/>
          <pc:sldLayoutMkLst>
            <pc:docMk/>
            <pc:sldMasterMk cId="378384294" sldId="2147483750"/>
            <pc:sldLayoutMk cId="4061255195" sldId="2147483748"/>
          </pc:sldLayoutMkLst>
        </pc:sldLayoutChg>
        <pc:sldLayoutChg chg="del">
          <pc:chgData name="Vendégfelhasználó" userId="" providerId="Windows Live" clId="Web-{A7350D3B-0D94-4E74-89C0-D8ACB2858A59}" dt="2023-02-14T07:58:04.297" v="63"/>
          <pc:sldLayoutMkLst>
            <pc:docMk/>
            <pc:sldMasterMk cId="378384294" sldId="2147483750"/>
            <pc:sldLayoutMk cId="1068729263" sldId="2147483749"/>
          </pc:sldLayoutMkLst>
        </pc:sldLayoutChg>
      </pc:sldMasterChg>
      <pc:sldMasterChg chg="add del addSldLayout delSldLayout modSldLayout">
        <pc:chgData name="Vendégfelhasználó" userId="" providerId="Windows Live" clId="Web-{A7350D3B-0D94-4E74-89C0-D8ACB2858A59}" dt="2023-02-14T07:58:06.656" v="64"/>
        <pc:sldMasterMkLst>
          <pc:docMk/>
          <pc:sldMasterMk cId="2441325916" sldId="2147483751"/>
        </pc:sldMasterMkLst>
        <pc:sldLayoutChg chg="add del mod replId">
          <pc:chgData name="Vendégfelhasználó" userId="" providerId="Windows Live" clId="Web-{A7350D3B-0D94-4E74-89C0-D8ACB2858A59}" dt="2023-02-14T07:58:06.656" v="64"/>
          <pc:sldLayoutMkLst>
            <pc:docMk/>
            <pc:sldMasterMk cId="2441325916" sldId="2147483751"/>
            <pc:sldLayoutMk cId="847536581" sldId="2147483752"/>
          </pc:sldLayoutMkLst>
        </pc:sldLayoutChg>
        <pc:sldLayoutChg chg="add del mod replId">
          <pc:chgData name="Vendégfelhasználó" userId="" providerId="Windows Live" clId="Web-{A7350D3B-0D94-4E74-89C0-D8ACB2858A59}" dt="2023-02-14T07:58:06.656" v="64"/>
          <pc:sldLayoutMkLst>
            <pc:docMk/>
            <pc:sldMasterMk cId="2441325916" sldId="2147483751"/>
            <pc:sldLayoutMk cId="2687142932" sldId="2147483753"/>
          </pc:sldLayoutMkLst>
        </pc:sldLayoutChg>
        <pc:sldLayoutChg chg="add del mod replId">
          <pc:chgData name="Vendégfelhasználó" userId="" providerId="Windows Live" clId="Web-{A7350D3B-0D94-4E74-89C0-D8ACB2858A59}" dt="2023-02-14T07:58:06.656" v="64"/>
          <pc:sldLayoutMkLst>
            <pc:docMk/>
            <pc:sldMasterMk cId="2441325916" sldId="2147483751"/>
            <pc:sldLayoutMk cId="1378981416" sldId="2147483754"/>
          </pc:sldLayoutMkLst>
        </pc:sldLayoutChg>
        <pc:sldLayoutChg chg="add del mod replId">
          <pc:chgData name="Vendégfelhasználó" userId="" providerId="Windows Live" clId="Web-{A7350D3B-0D94-4E74-89C0-D8ACB2858A59}" dt="2023-02-14T07:58:06.656" v="64"/>
          <pc:sldLayoutMkLst>
            <pc:docMk/>
            <pc:sldMasterMk cId="2441325916" sldId="2147483751"/>
            <pc:sldLayoutMk cId="609755017" sldId="2147483755"/>
          </pc:sldLayoutMkLst>
        </pc:sldLayoutChg>
        <pc:sldLayoutChg chg="add del mod replId">
          <pc:chgData name="Vendégfelhasználó" userId="" providerId="Windows Live" clId="Web-{A7350D3B-0D94-4E74-89C0-D8ACB2858A59}" dt="2023-02-14T07:58:06.656" v="64"/>
          <pc:sldLayoutMkLst>
            <pc:docMk/>
            <pc:sldMasterMk cId="2441325916" sldId="2147483751"/>
            <pc:sldLayoutMk cId="3284141904" sldId="2147483756"/>
          </pc:sldLayoutMkLst>
        </pc:sldLayoutChg>
        <pc:sldLayoutChg chg="add del mod replId">
          <pc:chgData name="Vendégfelhasználó" userId="" providerId="Windows Live" clId="Web-{A7350D3B-0D94-4E74-89C0-D8ACB2858A59}" dt="2023-02-14T07:58:06.656" v="64"/>
          <pc:sldLayoutMkLst>
            <pc:docMk/>
            <pc:sldMasterMk cId="2441325916" sldId="2147483751"/>
            <pc:sldLayoutMk cId="2785709096" sldId="2147483757"/>
          </pc:sldLayoutMkLst>
        </pc:sldLayoutChg>
        <pc:sldLayoutChg chg="add del mod replId">
          <pc:chgData name="Vendégfelhasználó" userId="" providerId="Windows Live" clId="Web-{A7350D3B-0D94-4E74-89C0-D8ACB2858A59}" dt="2023-02-14T07:58:06.656" v="64"/>
          <pc:sldLayoutMkLst>
            <pc:docMk/>
            <pc:sldMasterMk cId="2441325916" sldId="2147483751"/>
            <pc:sldLayoutMk cId="3505537256" sldId="2147483758"/>
          </pc:sldLayoutMkLst>
        </pc:sldLayoutChg>
        <pc:sldLayoutChg chg="add del mod replId">
          <pc:chgData name="Vendégfelhasználó" userId="" providerId="Windows Live" clId="Web-{A7350D3B-0D94-4E74-89C0-D8ACB2858A59}" dt="2023-02-14T07:58:06.656" v="64"/>
          <pc:sldLayoutMkLst>
            <pc:docMk/>
            <pc:sldMasterMk cId="2441325916" sldId="2147483751"/>
            <pc:sldLayoutMk cId="2900004896" sldId="2147483759"/>
          </pc:sldLayoutMkLst>
        </pc:sldLayoutChg>
        <pc:sldLayoutChg chg="add del mod replId">
          <pc:chgData name="Vendégfelhasználó" userId="" providerId="Windows Live" clId="Web-{A7350D3B-0D94-4E74-89C0-D8ACB2858A59}" dt="2023-02-14T07:58:06.656" v="64"/>
          <pc:sldLayoutMkLst>
            <pc:docMk/>
            <pc:sldMasterMk cId="2441325916" sldId="2147483751"/>
            <pc:sldLayoutMk cId="1891677884" sldId="2147483760"/>
          </pc:sldLayoutMkLst>
        </pc:sldLayoutChg>
        <pc:sldLayoutChg chg="add del mod replId">
          <pc:chgData name="Vendégfelhasználó" userId="" providerId="Windows Live" clId="Web-{A7350D3B-0D94-4E74-89C0-D8ACB2858A59}" dt="2023-02-14T07:58:06.656" v="64"/>
          <pc:sldLayoutMkLst>
            <pc:docMk/>
            <pc:sldMasterMk cId="2441325916" sldId="2147483751"/>
            <pc:sldLayoutMk cId="125870746" sldId="2147483761"/>
          </pc:sldLayoutMkLst>
        </pc:sldLayoutChg>
        <pc:sldLayoutChg chg="add del mod replId">
          <pc:chgData name="Vendégfelhasználó" userId="" providerId="Windows Live" clId="Web-{A7350D3B-0D94-4E74-89C0-D8ACB2858A59}" dt="2023-02-14T07:58:06.656" v="64"/>
          <pc:sldLayoutMkLst>
            <pc:docMk/>
            <pc:sldMasterMk cId="2441325916" sldId="2147483751"/>
            <pc:sldLayoutMk cId="2882310876" sldId="2147483762"/>
          </pc:sldLayoutMkLst>
        </pc:sldLayoutChg>
      </pc:sldMasterChg>
      <pc:sldMasterChg chg="add del addSldLayout delSldLayout modSldLayout">
        <pc:chgData name="Vendégfelhasználó" userId="" providerId="Windows Live" clId="Web-{A7350D3B-0D94-4E74-89C0-D8ACB2858A59}" dt="2023-02-14T07:58:12.281" v="65"/>
        <pc:sldMasterMkLst>
          <pc:docMk/>
          <pc:sldMasterMk cId="4109948801" sldId="2147483763"/>
        </pc:sldMasterMkLst>
        <pc:sldLayoutChg chg="add del mod replId">
          <pc:chgData name="Vendégfelhasználó" userId="" providerId="Windows Live" clId="Web-{A7350D3B-0D94-4E74-89C0-D8ACB2858A59}" dt="2023-02-14T07:58:12.281" v="65"/>
          <pc:sldLayoutMkLst>
            <pc:docMk/>
            <pc:sldMasterMk cId="4109948801" sldId="2147483763"/>
            <pc:sldLayoutMk cId="3633355207" sldId="2147483764"/>
          </pc:sldLayoutMkLst>
        </pc:sldLayoutChg>
        <pc:sldLayoutChg chg="add del mod replId">
          <pc:chgData name="Vendégfelhasználó" userId="" providerId="Windows Live" clId="Web-{A7350D3B-0D94-4E74-89C0-D8ACB2858A59}" dt="2023-02-14T07:58:12.281" v="65"/>
          <pc:sldLayoutMkLst>
            <pc:docMk/>
            <pc:sldMasterMk cId="4109948801" sldId="2147483763"/>
            <pc:sldLayoutMk cId="1596053893" sldId="2147483765"/>
          </pc:sldLayoutMkLst>
        </pc:sldLayoutChg>
        <pc:sldLayoutChg chg="add del mod replId">
          <pc:chgData name="Vendégfelhasználó" userId="" providerId="Windows Live" clId="Web-{A7350D3B-0D94-4E74-89C0-D8ACB2858A59}" dt="2023-02-14T07:58:12.281" v="65"/>
          <pc:sldLayoutMkLst>
            <pc:docMk/>
            <pc:sldMasterMk cId="4109948801" sldId="2147483763"/>
            <pc:sldLayoutMk cId="420142564" sldId="2147483766"/>
          </pc:sldLayoutMkLst>
        </pc:sldLayoutChg>
        <pc:sldLayoutChg chg="add del mod replId">
          <pc:chgData name="Vendégfelhasználó" userId="" providerId="Windows Live" clId="Web-{A7350D3B-0D94-4E74-89C0-D8ACB2858A59}" dt="2023-02-14T07:58:12.281" v="65"/>
          <pc:sldLayoutMkLst>
            <pc:docMk/>
            <pc:sldMasterMk cId="4109948801" sldId="2147483763"/>
            <pc:sldLayoutMk cId="739712132" sldId="2147483767"/>
          </pc:sldLayoutMkLst>
        </pc:sldLayoutChg>
        <pc:sldLayoutChg chg="add del mod replId">
          <pc:chgData name="Vendégfelhasználó" userId="" providerId="Windows Live" clId="Web-{A7350D3B-0D94-4E74-89C0-D8ACB2858A59}" dt="2023-02-14T07:58:12.281" v="65"/>
          <pc:sldLayoutMkLst>
            <pc:docMk/>
            <pc:sldMasterMk cId="4109948801" sldId="2147483763"/>
            <pc:sldLayoutMk cId="773995077" sldId="2147483768"/>
          </pc:sldLayoutMkLst>
        </pc:sldLayoutChg>
        <pc:sldLayoutChg chg="add del mod replId">
          <pc:chgData name="Vendégfelhasználó" userId="" providerId="Windows Live" clId="Web-{A7350D3B-0D94-4E74-89C0-D8ACB2858A59}" dt="2023-02-14T07:58:12.281" v="65"/>
          <pc:sldLayoutMkLst>
            <pc:docMk/>
            <pc:sldMasterMk cId="4109948801" sldId="2147483763"/>
            <pc:sldLayoutMk cId="2518627583" sldId="2147483769"/>
          </pc:sldLayoutMkLst>
        </pc:sldLayoutChg>
        <pc:sldLayoutChg chg="add del mod replId">
          <pc:chgData name="Vendégfelhasználó" userId="" providerId="Windows Live" clId="Web-{A7350D3B-0D94-4E74-89C0-D8ACB2858A59}" dt="2023-02-14T07:58:12.281" v="65"/>
          <pc:sldLayoutMkLst>
            <pc:docMk/>
            <pc:sldMasterMk cId="4109948801" sldId="2147483763"/>
            <pc:sldLayoutMk cId="1849735313" sldId="2147483770"/>
          </pc:sldLayoutMkLst>
        </pc:sldLayoutChg>
        <pc:sldLayoutChg chg="add del mod replId">
          <pc:chgData name="Vendégfelhasználó" userId="" providerId="Windows Live" clId="Web-{A7350D3B-0D94-4E74-89C0-D8ACB2858A59}" dt="2023-02-14T07:58:12.281" v="65"/>
          <pc:sldLayoutMkLst>
            <pc:docMk/>
            <pc:sldMasterMk cId="4109948801" sldId="2147483763"/>
            <pc:sldLayoutMk cId="3924910612" sldId="2147483771"/>
          </pc:sldLayoutMkLst>
        </pc:sldLayoutChg>
        <pc:sldLayoutChg chg="add del mod replId">
          <pc:chgData name="Vendégfelhasználó" userId="" providerId="Windows Live" clId="Web-{A7350D3B-0D94-4E74-89C0-D8ACB2858A59}" dt="2023-02-14T07:58:12.281" v="65"/>
          <pc:sldLayoutMkLst>
            <pc:docMk/>
            <pc:sldMasterMk cId="4109948801" sldId="2147483763"/>
            <pc:sldLayoutMk cId="1776527292" sldId="2147483772"/>
          </pc:sldLayoutMkLst>
        </pc:sldLayoutChg>
        <pc:sldLayoutChg chg="add del mod replId">
          <pc:chgData name="Vendégfelhasználó" userId="" providerId="Windows Live" clId="Web-{A7350D3B-0D94-4E74-89C0-D8ACB2858A59}" dt="2023-02-14T07:58:12.281" v="65"/>
          <pc:sldLayoutMkLst>
            <pc:docMk/>
            <pc:sldMasterMk cId="4109948801" sldId="2147483763"/>
            <pc:sldLayoutMk cId="1427944935" sldId="2147483773"/>
          </pc:sldLayoutMkLst>
        </pc:sldLayoutChg>
        <pc:sldLayoutChg chg="add del mod replId">
          <pc:chgData name="Vendégfelhasználó" userId="" providerId="Windows Live" clId="Web-{A7350D3B-0D94-4E74-89C0-D8ACB2858A59}" dt="2023-02-14T07:58:12.281" v="65"/>
          <pc:sldLayoutMkLst>
            <pc:docMk/>
            <pc:sldMasterMk cId="4109948801" sldId="2147483763"/>
            <pc:sldLayoutMk cId="2719114827" sldId="2147483774"/>
          </pc:sldLayoutMkLst>
        </pc:sldLayoutChg>
      </pc:sldMasterChg>
      <pc:sldMasterChg chg="add del addSldLayout delSldLayout modSldLayout">
        <pc:chgData name="Vendégfelhasználó" userId="" providerId="Windows Live" clId="Web-{A7350D3B-0D94-4E74-89C0-D8ACB2858A59}" dt="2023-02-14T07:58:15.531" v="66"/>
        <pc:sldMasterMkLst>
          <pc:docMk/>
          <pc:sldMasterMk cId="438625297" sldId="2147483775"/>
        </pc:sldMasterMkLst>
        <pc:sldLayoutChg chg="add del mod replId">
          <pc:chgData name="Vendégfelhasználó" userId="" providerId="Windows Live" clId="Web-{A7350D3B-0D94-4E74-89C0-D8ACB2858A59}" dt="2023-02-14T07:58:15.531" v="66"/>
          <pc:sldLayoutMkLst>
            <pc:docMk/>
            <pc:sldMasterMk cId="438625297" sldId="2147483775"/>
            <pc:sldLayoutMk cId="3698494472" sldId="2147483776"/>
          </pc:sldLayoutMkLst>
        </pc:sldLayoutChg>
        <pc:sldLayoutChg chg="add del mod replId">
          <pc:chgData name="Vendégfelhasználó" userId="" providerId="Windows Live" clId="Web-{A7350D3B-0D94-4E74-89C0-D8ACB2858A59}" dt="2023-02-14T07:58:15.531" v="66"/>
          <pc:sldLayoutMkLst>
            <pc:docMk/>
            <pc:sldMasterMk cId="438625297" sldId="2147483775"/>
            <pc:sldLayoutMk cId="1946455481" sldId="2147483777"/>
          </pc:sldLayoutMkLst>
        </pc:sldLayoutChg>
        <pc:sldLayoutChg chg="add del mod replId">
          <pc:chgData name="Vendégfelhasználó" userId="" providerId="Windows Live" clId="Web-{A7350D3B-0D94-4E74-89C0-D8ACB2858A59}" dt="2023-02-14T07:58:15.531" v="66"/>
          <pc:sldLayoutMkLst>
            <pc:docMk/>
            <pc:sldMasterMk cId="438625297" sldId="2147483775"/>
            <pc:sldLayoutMk cId="2239679845" sldId="2147483778"/>
          </pc:sldLayoutMkLst>
        </pc:sldLayoutChg>
        <pc:sldLayoutChg chg="add del mod replId">
          <pc:chgData name="Vendégfelhasználó" userId="" providerId="Windows Live" clId="Web-{A7350D3B-0D94-4E74-89C0-D8ACB2858A59}" dt="2023-02-14T07:58:15.531" v="66"/>
          <pc:sldLayoutMkLst>
            <pc:docMk/>
            <pc:sldMasterMk cId="438625297" sldId="2147483775"/>
            <pc:sldLayoutMk cId="1098763548" sldId="2147483779"/>
          </pc:sldLayoutMkLst>
        </pc:sldLayoutChg>
        <pc:sldLayoutChg chg="add del mod replId">
          <pc:chgData name="Vendégfelhasználó" userId="" providerId="Windows Live" clId="Web-{A7350D3B-0D94-4E74-89C0-D8ACB2858A59}" dt="2023-02-14T07:58:15.531" v="66"/>
          <pc:sldLayoutMkLst>
            <pc:docMk/>
            <pc:sldMasterMk cId="438625297" sldId="2147483775"/>
            <pc:sldLayoutMk cId="393201257" sldId="2147483780"/>
          </pc:sldLayoutMkLst>
        </pc:sldLayoutChg>
        <pc:sldLayoutChg chg="add del mod replId">
          <pc:chgData name="Vendégfelhasználó" userId="" providerId="Windows Live" clId="Web-{A7350D3B-0D94-4E74-89C0-D8ACB2858A59}" dt="2023-02-14T07:58:15.531" v="66"/>
          <pc:sldLayoutMkLst>
            <pc:docMk/>
            <pc:sldMasterMk cId="438625297" sldId="2147483775"/>
            <pc:sldLayoutMk cId="1086568060" sldId="2147483781"/>
          </pc:sldLayoutMkLst>
        </pc:sldLayoutChg>
        <pc:sldLayoutChg chg="add del mod replId">
          <pc:chgData name="Vendégfelhasználó" userId="" providerId="Windows Live" clId="Web-{A7350D3B-0D94-4E74-89C0-D8ACB2858A59}" dt="2023-02-14T07:58:15.531" v="66"/>
          <pc:sldLayoutMkLst>
            <pc:docMk/>
            <pc:sldMasterMk cId="438625297" sldId="2147483775"/>
            <pc:sldLayoutMk cId="1666739943" sldId="2147483782"/>
          </pc:sldLayoutMkLst>
        </pc:sldLayoutChg>
        <pc:sldLayoutChg chg="add del mod replId">
          <pc:chgData name="Vendégfelhasználó" userId="" providerId="Windows Live" clId="Web-{A7350D3B-0D94-4E74-89C0-D8ACB2858A59}" dt="2023-02-14T07:58:15.531" v="66"/>
          <pc:sldLayoutMkLst>
            <pc:docMk/>
            <pc:sldMasterMk cId="438625297" sldId="2147483775"/>
            <pc:sldLayoutMk cId="3063760749" sldId="2147483783"/>
          </pc:sldLayoutMkLst>
        </pc:sldLayoutChg>
        <pc:sldLayoutChg chg="add del mod replId">
          <pc:chgData name="Vendégfelhasználó" userId="" providerId="Windows Live" clId="Web-{A7350D3B-0D94-4E74-89C0-D8ACB2858A59}" dt="2023-02-14T07:58:15.531" v="66"/>
          <pc:sldLayoutMkLst>
            <pc:docMk/>
            <pc:sldMasterMk cId="438625297" sldId="2147483775"/>
            <pc:sldLayoutMk cId="3340519282" sldId="2147483784"/>
          </pc:sldLayoutMkLst>
        </pc:sldLayoutChg>
        <pc:sldLayoutChg chg="add del mod replId">
          <pc:chgData name="Vendégfelhasználó" userId="" providerId="Windows Live" clId="Web-{A7350D3B-0D94-4E74-89C0-D8ACB2858A59}" dt="2023-02-14T07:58:15.531" v="66"/>
          <pc:sldLayoutMkLst>
            <pc:docMk/>
            <pc:sldMasterMk cId="438625297" sldId="2147483775"/>
            <pc:sldLayoutMk cId="223808003" sldId="2147483785"/>
          </pc:sldLayoutMkLst>
        </pc:sldLayoutChg>
        <pc:sldLayoutChg chg="add del mod replId">
          <pc:chgData name="Vendégfelhasználó" userId="" providerId="Windows Live" clId="Web-{A7350D3B-0D94-4E74-89C0-D8ACB2858A59}" dt="2023-02-14T07:58:15.531" v="66"/>
          <pc:sldLayoutMkLst>
            <pc:docMk/>
            <pc:sldMasterMk cId="438625297" sldId="2147483775"/>
            <pc:sldLayoutMk cId="3966327689" sldId="2147483786"/>
          </pc:sldLayoutMkLst>
        </pc:sldLayoutChg>
      </pc:sldMasterChg>
      <pc:sldMasterChg chg="add addSldLayout modSldLayout">
        <pc:chgData name="Vendégfelhasználó" userId="" providerId="Windows Live" clId="Web-{A7350D3B-0D94-4E74-89C0-D8ACB2858A59}" dt="2023-02-14T07:58:15.531" v="66"/>
        <pc:sldMasterMkLst>
          <pc:docMk/>
          <pc:sldMasterMk cId="1782834567" sldId="2147483787"/>
        </pc:sldMasterMkLst>
        <pc:sldLayoutChg chg="add mod replId">
          <pc:chgData name="Vendégfelhasználó" userId="" providerId="Windows Live" clId="Web-{A7350D3B-0D94-4E74-89C0-D8ACB2858A59}" dt="2023-02-14T07:58:15.531" v="66"/>
          <pc:sldLayoutMkLst>
            <pc:docMk/>
            <pc:sldMasterMk cId="1782834567" sldId="2147483787"/>
            <pc:sldLayoutMk cId="484413085" sldId="2147483788"/>
          </pc:sldLayoutMkLst>
        </pc:sldLayoutChg>
        <pc:sldLayoutChg chg="add mod replId">
          <pc:chgData name="Vendégfelhasználó" userId="" providerId="Windows Live" clId="Web-{A7350D3B-0D94-4E74-89C0-D8ACB2858A59}" dt="2023-02-14T07:58:15.531" v="66"/>
          <pc:sldLayoutMkLst>
            <pc:docMk/>
            <pc:sldMasterMk cId="1782834567" sldId="2147483787"/>
            <pc:sldLayoutMk cId="1181453231" sldId="2147483789"/>
          </pc:sldLayoutMkLst>
        </pc:sldLayoutChg>
        <pc:sldLayoutChg chg="add mod replId">
          <pc:chgData name="Vendégfelhasználó" userId="" providerId="Windows Live" clId="Web-{A7350D3B-0D94-4E74-89C0-D8ACB2858A59}" dt="2023-02-14T07:58:15.531" v="66"/>
          <pc:sldLayoutMkLst>
            <pc:docMk/>
            <pc:sldMasterMk cId="1782834567" sldId="2147483787"/>
            <pc:sldLayoutMk cId="494739866" sldId="2147483790"/>
          </pc:sldLayoutMkLst>
        </pc:sldLayoutChg>
        <pc:sldLayoutChg chg="add mod replId">
          <pc:chgData name="Vendégfelhasználó" userId="" providerId="Windows Live" clId="Web-{A7350D3B-0D94-4E74-89C0-D8ACB2858A59}" dt="2023-02-14T07:58:15.531" v="66"/>
          <pc:sldLayoutMkLst>
            <pc:docMk/>
            <pc:sldMasterMk cId="1782834567" sldId="2147483787"/>
            <pc:sldLayoutMk cId="2995027269" sldId="2147483791"/>
          </pc:sldLayoutMkLst>
        </pc:sldLayoutChg>
        <pc:sldLayoutChg chg="add mod replId">
          <pc:chgData name="Vendégfelhasználó" userId="" providerId="Windows Live" clId="Web-{A7350D3B-0D94-4E74-89C0-D8ACB2858A59}" dt="2023-02-14T07:58:15.531" v="66"/>
          <pc:sldLayoutMkLst>
            <pc:docMk/>
            <pc:sldMasterMk cId="1782834567" sldId="2147483787"/>
            <pc:sldLayoutMk cId="1197805897" sldId="2147483792"/>
          </pc:sldLayoutMkLst>
        </pc:sldLayoutChg>
        <pc:sldLayoutChg chg="add mod replId">
          <pc:chgData name="Vendégfelhasználó" userId="" providerId="Windows Live" clId="Web-{A7350D3B-0D94-4E74-89C0-D8ACB2858A59}" dt="2023-02-14T07:58:15.531" v="66"/>
          <pc:sldLayoutMkLst>
            <pc:docMk/>
            <pc:sldMasterMk cId="1782834567" sldId="2147483787"/>
            <pc:sldLayoutMk cId="2116673753" sldId="2147483793"/>
          </pc:sldLayoutMkLst>
        </pc:sldLayoutChg>
        <pc:sldLayoutChg chg="add mod replId">
          <pc:chgData name="Vendégfelhasználó" userId="" providerId="Windows Live" clId="Web-{A7350D3B-0D94-4E74-89C0-D8ACB2858A59}" dt="2023-02-14T07:58:15.531" v="66"/>
          <pc:sldLayoutMkLst>
            <pc:docMk/>
            <pc:sldMasterMk cId="1782834567" sldId="2147483787"/>
            <pc:sldLayoutMk cId="1066667659" sldId="2147483794"/>
          </pc:sldLayoutMkLst>
        </pc:sldLayoutChg>
        <pc:sldLayoutChg chg="add mod replId">
          <pc:chgData name="Vendégfelhasználó" userId="" providerId="Windows Live" clId="Web-{A7350D3B-0D94-4E74-89C0-D8ACB2858A59}" dt="2023-02-14T07:58:15.531" v="66"/>
          <pc:sldLayoutMkLst>
            <pc:docMk/>
            <pc:sldMasterMk cId="1782834567" sldId="2147483787"/>
            <pc:sldLayoutMk cId="3817817897" sldId="2147483795"/>
          </pc:sldLayoutMkLst>
        </pc:sldLayoutChg>
        <pc:sldLayoutChg chg="add mod replId">
          <pc:chgData name="Vendégfelhasználó" userId="" providerId="Windows Live" clId="Web-{A7350D3B-0D94-4E74-89C0-D8ACB2858A59}" dt="2023-02-14T07:58:15.531" v="66"/>
          <pc:sldLayoutMkLst>
            <pc:docMk/>
            <pc:sldMasterMk cId="1782834567" sldId="2147483787"/>
            <pc:sldLayoutMk cId="931324942" sldId="2147483796"/>
          </pc:sldLayoutMkLst>
        </pc:sldLayoutChg>
        <pc:sldLayoutChg chg="add mod replId">
          <pc:chgData name="Vendégfelhasználó" userId="" providerId="Windows Live" clId="Web-{A7350D3B-0D94-4E74-89C0-D8ACB2858A59}" dt="2023-02-14T07:58:15.531" v="66"/>
          <pc:sldLayoutMkLst>
            <pc:docMk/>
            <pc:sldMasterMk cId="1782834567" sldId="2147483787"/>
            <pc:sldLayoutMk cId="688663837" sldId="2147483797"/>
          </pc:sldLayoutMkLst>
        </pc:sldLayoutChg>
        <pc:sldLayoutChg chg="add mod replId">
          <pc:chgData name="Vendégfelhasználó" userId="" providerId="Windows Live" clId="Web-{A7350D3B-0D94-4E74-89C0-D8ACB2858A59}" dt="2023-02-14T07:58:15.531" v="66"/>
          <pc:sldLayoutMkLst>
            <pc:docMk/>
            <pc:sldMasterMk cId="1782834567" sldId="2147483787"/>
            <pc:sldLayoutMk cId="3312764844" sldId="2147483798"/>
          </pc:sldLayoutMkLst>
        </pc:sldLayoutChg>
      </pc:sldMasterChg>
    </pc:docChg>
  </pc:docChgLst>
  <pc:docChgLst>
    <pc:chgData name="Vendégfelhasználó" providerId="Windows Live" clId="Web-{22FD2002-064C-456A-AFEA-83127EBB1968}"/>
    <pc:docChg chg="addSld delSld modSld">
      <pc:chgData name="Vendégfelhasználó" userId="" providerId="Windows Live" clId="Web-{22FD2002-064C-456A-AFEA-83127EBB1968}" dt="2023-02-14T08:43:36.250" v="418" actId="1076"/>
      <pc:docMkLst>
        <pc:docMk/>
      </pc:docMkLst>
      <pc:sldChg chg="modSp">
        <pc:chgData name="Vendégfelhasználó" userId="" providerId="Windows Live" clId="Web-{22FD2002-064C-456A-AFEA-83127EBB1968}" dt="2023-02-14T08:26:10.371" v="188" actId="20577"/>
        <pc:sldMkLst>
          <pc:docMk/>
          <pc:sldMk cId="4266748471" sldId="256"/>
        </pc:sldMkLst>
        <pc:spChg chg="mod">
          <ac:chgData name="Vendégfelhasználó" userId="" providerId="Windows Live" clId="Web-{22FD2002-064C-456A-AFEA-83127EBB1968}" dt="2023-02-14T08:26:10.371" v="188" actId="20577"/>
          <ac:spMkLst>
            <pc:docMk/>
            <pc:sldMk cId="4266748471" sldId="256"/>
            <ac:spMk id="3" creationId="{00000000-0000-0000-0000-000000000000}"/>
          </ac:spMkLst>
        </pc:spChg>
      </pc:sldChg>
      <pc:sldChg chg="modSp">
        <pc:chgData name="Vendégfelhasználó" userId="" providerId="Windows Live" clId="Web-{22FD2002-064C-456A-AFEA-83127EBB1968}" dt="2023-02-14T08:26:24.684" v="189" actId="20577"/>
        <pc:sldMkLst>
          <pc:docMk/>
          <pc:sldMk cId="1667592559" sldId="257"/>
        </pc:sldMkLst>
        <pc:spChg chg="mod">
          <ac:chgData name="Vendégfelhasználó" userId="" providerId="Windows Live" clId="Web-{22FD2002-064C-456A-AFEA-83127EBB1968}" dt="2023-02-14T08:26:24.684" v="189" actId="20577"/>
          <ac:spMkLst>
            <pc:docMk/>
            <pc:sldMk cId="1667592559" sldId="257"/>
            <ac:spMk id="2" creationId="{707CBC6B-5A22-CC18-7E0D-D10558D1D6FF}"/>
          </ac:spMkLst>
        </pc:spChg>
        <pc:spChg chg="mod">
          <ac:chgData name="Vendégfelhasználó" userId="" providerId="Windows Live" clId="Web-{22FD2002-064C-456A-AFEA-83127EBB1968}" dt="2023-02-14T08:20:52.141" v="135" actId="20577"/>
          <ac:spMkLst>
            <pc:docMk/>
            <pc:sldMk cId="1667592559" sldId="257"/>
            <ac:spMk id="3" creationId="{B4D15550-D724-1B12-27AC-49BA6C720FD2}"/>
          </ac:spMkLst>
        </pc:spChg>
      </pc:sldChg>
      <pc:sldChg chg="addSp delSp modSp mod setBg setClrOvrMap">
        <pc:chgData name="Vendégfelhasználó" userId="" providerId="Windows Live" clId="Web-{22FD2002-064C-456A-AFEA-83127EBB1968}" dt="2023-02-14T08:25:51.386" v="184" actId="1076"/>
        <pc:sldMkLst>
          <pc:docMk/>
          <pc:sldMk cId="3973554039" sldId="258"/>
        </pc:sldMkLst>
        <pc:spChg chg="mod">
          <ac:chgData name="Vendégfelhasználó" userId="" providerId="Windows Live" clId="Web-{22FD2002-064C-456A-AFEA-83127EBB1968}" dt="2023-02-14T08:25:18.509" v="171"/>
          <ac:spMkLst>
            <pc:docMk/>
            <pc:sldMk cId="3973554039" sldId="258"/>
            <ac:spMk id="2" creationId="{B243A5A1-047C-9396-99C6-E8A47C95C280}"/>
          </ac:spMkLst>
        </pc:spChg>
        <pc:spChg chg="mod">
          <ac:chgData name="Vendégfelhasználó" userId="" providerId="Windows Live" clId="Web-{22FD2002-064C-456A-AFEA-83127EBB1968}" dt="2023-02-14T08:25:18.509" v="171"/>
          <ac:spMkLst>
            <pc:docMk/>
            <pc:sldMk cId="3973554039" sldId="258"/>
            <ac:spMk id="3" creationId="{78BCD3CE-D7EF-B257-4E03-D8807CAAD533}"/>
          </ac:spMkLst>
        </pc:spChg>
        <pc:spChg chg="add del">
          <ac:chgData name="Vendégfelhasználó" userId="" providerId="Windows Live" clId="Web-{22FD2002-064C-456A-AFEA-83127EBB1968}" dt="2023-02-14T08:25:18.509" v="171"/>
          <ac:spMkLst>
            <pc:docMk/>
            <pc:sldMk cId="3973554039" sldId="258"/>
            <ac:spMk id="6" creationId="{9AA72BD9-2C5A-4EDC-931F-5AA08EACA0F3}"/>
          </ac:spMkLst>
        </pc:spChg>
        <pc:spChg chg="add del">
          <ac:chgData name="Vendégfelhasználó" userId="" providerId="Windows Live" clId="Web-{22FD2002-064C-456A-AFEA-83127EBB1968}" dt="2023-02-14T08:25:18.509" v="171"/>
          <ac:spMkLst>
            <pc:docMk/>
            <pc:sldMk cId="3973554039" sldId="258"/>
            <ac:spMk id="7" creationId="{DD3981AC-7B61-4947-BCF3-F7AA7FA385B9}"/>
          </ac:spMkLst>
        </pc:spChg>
        <pc:spChg chg="add del">
          <ac:chgData name="Vendégfelhasználó" userId="" providerId="Windows Live" clId="Web-{22FD2002-064C-456A-AFEA-83127EBB1968}" dt="2023-02-14T08:25:18.509" v="171"/>
          <ac:spMkLst>
            <pc:docMk/>
            <pc:sldMk cId="3973554039" sldId="258"/>
            <ac:spMk id="8" creationId="{55D4142C-5077-457F-A6AD-3FECFDB39685}"/>
          </ac:spMkLst>
        </pc:spChg>
        <pc:spChg chg="add del">
          <ac:chgData name="Vendégfelhasználó" userId="" providerId="Windows Live" clId="Web-{22FD2002-064C-456A-AFEA-83127EBB1968}" dt="2023-02-14T08:25:18.509" v="171"/>
          <ac:spMkLst>
            <pc:docMk/>
            <pc:sldMk cId="3973554039" sldId="258"/>
            <ac:spMk id="10" creationId="{7A5F0580-5EE9-419F-96EE-B6529EF6E7D0}"/>
          </ac:spMkLst>
        </pc:spChg>
        <pc:spChg chg="add del">
          <ac:chgData name="Vendégfelhasználó" userId="" providerId="Windows Live" clId="Web-{22FD2002-064C-456A-AFEA-83127EBB1968}" dt="2023-02-14T08:25:08.212" v="166"/>
          <ac:spMkLst>
            <pc:docMk/>
            <pc:sldMk cId="3973554039" sldId="258"/>
            <ac:spMk id="12" creationId="{B3684CCF-CEBB-4D8E-A366-95E43D4C790B}"/>
          </ac:spMkLst>
        </pc:spChg>
        <pc:spChg chg="add del">
          <ac:chgData name="Vendégfelhasználó" userId="" providerId="Windows Live" clId="Web-{22FD2002-064C-456A-AFEA-83127EBB1968}" dt="2023-02-14T08:25:08.212" v="166"/>
          <ac:spMkLst>
            <pc:docMk/>
            <pc:sldMk cId="3973554039" sldId="258"/>
            <ac:spMk id="14" creationId="{70BEB1E7-2F88-40BC-B73D-42E5B6F80BFC}"/>
          </ac:spMkLst>
        </pc:spChg>
        <pc:spChg chg="add del">
          <ac:chgData name="Vendégfelhasználó" userId="" providerId="Windows Live" clId="Web-{22FD2002-064C-456A-AFEA-83127EBB1968}" dt="2023-02-14T08:25:11.165" v="168"/>
          <ac:spMkLst>
            <pc:docMk/>
            <pc:sldMk cId="3973554039" sldId="258"/>
            <ac:spMk id="16" creationId="{24C606F0-B762-4A69-A23B-D70EA0DC6933}"/>
          </ac:spMkLst>
        </pc:spChg>
        <pc:spChg chg="add del">
          <ac:chgData name="Vendégfelhasználó" userId="" providerId="Windows Live" clId="Web-{22FD2002-064C-456A-AFEA-83127EBB1968}" dt="2023-02-14T08:25:11.165" v="168"/>
          <ac:spMkLst>
            <pc:docMk/>
            <pc:sldMk cId="3973554039" sldId="258"/>
            <ac:spMk id="18" creationId="{647702F7-5C79-4B7D-B581-85F2992917E8}"/>
          </ac:spMkLst>
        </pc:spChg>
        <pc:spChg chg="add del">
          <ac:chgData name="Vendégfelhasználó" userId="" providerId="Windows Live" clId="Web-{22FD2002-064C-456A-AFEA-83127EBB1968}" dt="2023-02-14T08:25:18.494" v="170"/>
          <ac:spMkLst>
            <pc:docMk/>
            <pc:sldMk cId="3973554039" sldId="258"/>
            <ac:spMk id="25" creationId="{32248578-C6EF-47FB-8B88-AD65C27452B1}"/>
          </ac:spMkLst>
        </pc:spChg>
        <pc:spChg chg="add del">
          <ac:chgData name="Vendégfelhasználó" userId="" providerId="Windows Live" clId="Web-{22FD2002-064C-456A-AFEA-83127EBB1968}" dt="2023-02-14T08:25:11.165" v="168"/>
          <ac:spMkLst>
            <pc:docMk/>
            <pc:sldMk cId="3973554039" sldId="258"/>
            <ac:spMk id="53" creationId="{6A0830D7-560A-44A6-B6B3-C17A26405B44}"/>
          </ac:spMkLst>
        </pc:spChg>
        <pc:spChg chg="add del">
          <ac:chgData name="Vendégfelhasználó" userId="" providerId="Windows Live" clId="Web-{22FD2002-064C-456A-AFEA-83127EBB1968}" dt="2023-02-14T08:25:18.494" v="170"/>
          <ac:spMkLst>
            <pc:docMk/>
            <pc:sldMk cId="3973554039" sldId="258"/>
            <ac:spMk id="55" creationId="{C99A8FB7-A79B-4BC9-9D56-B79587F6AA3E}"/>
          </ac:spMkLst>
        </pc:spChg>
        <pc:spChg chg="add del">
          <ac:chgData name="Vendégfelhasználó" userId="" providerId="Windows Live" clId="Web-{22FD2002-064C-456A-AFEA-83127EBB1968}" dt="2023-02-14T08:25:18.494" v="170"/>
          <ac:spMkLst>
            <pc:docMk/>
            <pc:sldMk cId="3973554039" sldId="258"/>
            <ac:spMk id="56" creationId="{B6114379-CEF2-4927-BEAC-763037C09A9E}"/>
          </ac:spMkLst>
        </pc:spChg>
        <pc:spChg chg="add del">
          <ac:chgData name="Vendégfelhasználó" userId="" providerId="Windows Live" clId="Web-{22FD2002-064C-456A-AFEA-83127EBB1968}" dt="2023-02-14T08:25:18.494" v="170"/>
          <ac:spMkLst>
            <pc:docMk/>
            <pc:sldMk cId="3973554039" sldId="258"/>
            <ac:spMk id="57" creationId="{B23893E2-3349-46D7-A7AA-B9E447957FB1}"/>
          </ac:spMkLst>
        </pc:spChg>
        <pc:spChg chg="add del">
          <ac:chgData name="Vendégfelhasználó" userId="" providerId="Windows Live" clId="Web-{22FD2002-064C-456A-AFEA-83127EBB1968}" dt="2023-02-14T08:25:18.494" v="170"/>
          <ac:spMkLst>
            <pc:docMk/>
            <pc:sldMk cId="3973554039" sldId="258"/>
            <ac:spMk id="58" creationId="{C14C23C8-0D86-4D9E-A9C7-76291675C442}"/>
          </ac:spMkLst>
        </pc:spChg>
        <pc:spChg chg="add del">
          <ac:chgData name="Vendégfelhasználó" userId="" providerId="Windows Live" clId="Web-{22FD2002-064C-456A-AFEA-83127EBB1968}" dt="2023-02-14T08:25:18.494" v="170"/>
          <ac:spMkLst>
            <pc:docMk/>
            <pc:sldMk cId="3973554039" sldId="258"/>
            <ac:spMk id="59" creationId="{2B7592FE-10D1-4664-B623-353F47C8DF7F}"/>
          </ac:spMkLst>
        </pc:spChg>
        <pc:spChg chg="add">
          <ac:chgData name="Vendégfelhasználó" userId="" providerId="Windows Live" clId="Web-{22FD2002-064C-456A-AFEA-83127EBB1968}" dt="2023-02-14T08:25:18.509" v="171"/>
          <ac:spMkLst>
            <pc:docMk/>
            <pc:sldMk cId="3973554039" sldId="258"/>
            <ac:spMk id="61" creationId="{C4E4288A-DFC8-40A2-90E5-70E851A933AD}"/>
          </ac:spMkLst>
        </pc:spChg>
        <pc:spChg chg="add">
          <ac:chgData name="Vendégfelhasználó" userId="" providerId="Windows Live" clId="Web-{22FD2002-064C-456A-AFEA-83127EBB1968}" dt="2023-02-14T08:25:18.509" v="171"/>
          <ac:spMkLst>
            <pc:docMk/>
            <pc:sldMk cId="3973554039" sldId="258"/>
            <ac:spMk id="65" creationId="{A9456821-26B9-4181-B181-305FB820DCC4}"/>
          </ac:spMkLst>
        </pc:spChg>
        <pc:spChg chg="add">
          <ac:chgData name="Vendégfelhasználó" userId="" providerId="Windows Live" clId="Web-{22FD2002-064C-456A-AFEA-83127EBB1968}" dt="2023-02-14T08:25:18.509" v="171"/>
          <ac:spMkLst>
            <pc:docMk/>
            <pc:sldMk cId="3973554039" sldId="258"/>
            <ac:spMk id="66" creationId="{0035D6FE-7FA2-4D67-8767-6F7E98AB1602}"/>
          </ac:spMkLst>
        </pc:spChg>
        <pc:spChg chg="add">
          <ac:chgData name="Vendégfelhasználó" userId="" providerId="Windows Live" clId="Web-{22FD2002-064C-456A-AFEA-83127EBB1968}" dt="2023-02-14T08:25:18.509" v="171"/>
          <ac:spMkLst>
            <pc:docMk/>
            <pc:sldMk cId="3973554039" sldId="258"/>
            <ac:spMk id="67" creationId="{0381C401-8AFE-4396-B195-C21EA1C7FB55}"/>
          </ac:spMkLst>
        </pc:spChg>
        <pc:grpChg chg="add del">
          <ac:chgData name="Vendégfelhasználó" userId="" providerId="Windows Live" clId="Web-{22FD2002-064C-456A-AFEA-83127EBB1968}" dt="2023-02-14T08:25:11.165" v="168"/>
          <ac:grpSpMkLst>
            <pc:docMk/>
            <pc:sldMk cId="3973554039" sldId="258"/>
            <ac:grpSpMk id="43" creationId="{B7F4DB96-7117-43BC-BAFA-79F7CC1542B6}"/>
          </ac:grpSpMkLst>
        </pc:grpChg>
        <pc:grpChg chg="add">
          <ac:chgData name="Vendégfelhasználó" userId="" providerId="Windows Live" clId="Web-{22FD2002-064C-456A-AFEA-83127EBB1968}" dt="2023-02-14T08:25:18.509" v="171"/>
          <ac:grpSpMkLst>
            <pc:docMk/>
            <pc:sldMk cId="3973554039" sldId="258"/>
            <ac:grpSpMk id="62" creationId="{B63C2D82-D4FA-4A37-BB01-1E7B21E4FF20}"/>
          </ac:grpSpMkLst>
        </pc:grpChg>
        <pc:picChg chg="mod ord">
          <ac:chgData name="Vendégfelhasználó" userId="" providerId="Windows Live" clId="Web-{22FD2002-064C-456A-AFEA-83127EBB1968}" dt="2023-02-14T08:25:51.386" v="184" actId="1076"/>
          <ac:picMkLst>
            <pc:docMk/>
            <pc:sldMk cId="3973554039" sldId="258"/>
            <ac:picMk id="4" creationId="{B09761FA-F4AD-6171-7A96-9C599039FE30}"/>
          </ac:picMkLst>
        </pc:picChg>
        <pc:picChg chg="add mod ord">
          <ac:chgData name="Vendégfelhasználó" userId="" providerId="Windows Live" clId="Web-{22FD2002-064C-456A-AFEA-83127EBB1968}" dt="2023-02-14T08:25:18.509" v="171"/>
          <ac:picMkLst>
            <pc:docMk/>
            <pc:sldMk cId="3973554039" sldId="258"/>
            <ac:picMk id="5" creationId="{CBD52F44-087C-6D2C-7FC0-C8E197F0D54F}"/>
          </ac:picMkLst>
        </pc:picChg>
        <pc:picChg chg="add mod ord">
          <ac:chgData name="Vendégfelhasználó" userId="" providerId="Windows Live" clId="Web-{22FD2002-064C-456A-AFEA-83127EBB1968}" dt="2023-02-14T08:25:33.557" v="175" actId="1076"/>
          <ac:picMkLst>
            <pc:docMk/>
            <pc:sldMk cId="3973554039" sldId="258"/>
            <ac:picMk id="9" creationId="{DB0E4076-05F2-8517-EEF1-F0E01F3A84E3}"/>
          </ac:picMkLst>
        </pc:picChg>
        <pc:picChg chg="add mod">
          <ac:chgData name="Vendégfelhasználó" userId="" providerId="Windows Live" clId="Web-{22FD2002-064C-456A-AFEA-83127EBB1968}" dt="2023-02-14T08:25:46.245" v="181" actId="1076"/>
          <ac:picMkLst>
            <pc:docMk/>
            <pc:sldMk cId="3973554039" sldId="258"/>
            <ac:picMk id="11" creationId="{4074BBA7-C547-2007-8994-FF461A96FBD4}"/>
          </ac:picMkLst>
        </pc:picChg>
      </pc:sldChg>
      <pc:sldChg chg="addSp delSp modSp">
        <pc:chgData name="Vendégfelhasználó" userId="" providerId="Windows Live" clId="Web-{22FD2002-064C-456A-AFEA-83127EBB1968}" dt="2023-02-14T08:28:13.750" v="209" actId="20577"/>
        <pc:sldMkLst>
          <pc:docMk/>
          <pc:sldMk cId="2826918656" sldId="259"/>
        </pc:sldMkLst>
        <pc:spChg chg="mod ord">
          <ac:chgData name="Vendégfelhasználó" userId="" providerId="Windows Live" clId="Web-{22FD2002-064C-456A-AFEA-83127EBB1968}" dt="2023-02-14T08:28:13.750" v="209" actId="20577"/>
          <ac:spMkLst>
            <pc:docMk/>
            <pc:sldMk cId="2826918656" sldId="259"/>
            <ac:spMk id="2" creationId="{3B8D0D17-3AC2-2328-5446-6A417875147A}"/>
          </ac:spMkLst>
        </pc:spChg>
        <pc:spChg chg="add mod">
          <ac:chgData name="Vendégfelhasználó" userId="" providerId="Windows Live" clId="Web-{22FD2002-064C-456A-AFEA-83127EBB1968}" dt="2023-02-14T08:27:04.919" v="204"/>
          <ac:spMkLst>
            <pc:docMk/>
            <pc:sldMk cId="2826918656" sldId="259"/>
            <ac:spMk id="6" creationId="{D65AEACB-5E90-7C5C-CC0E-EB0DC9A99088}"/>
          </ac:spMkLst>
        </pc:spChg>
        <pc:spChg chg="add del">
          <ac:chgData name="Vendégfelhasználó" userId="" providerId="Windows Live" clId="Web-{22FD2002-064C-456A-AFEA-83127EBB1968}" dt="2023-02-14T08:26:35.887" v="191"/>
          <ac:spMkLst>
            <pc:docMk/>
            <pc:sldMk cId="2826918656" sldId="259"/>
            <ac:spMk id="7" creationId="{99ED5833-B85B-4103-8A3B-CAB0308E6C15}"/>
          </ac:spMkLst>
        </pc:spChg>
        <pc:spChg chg="add del">
          <ac:chgData name="Vendégfelhasználó" userId="" providerId="Windows Live" clId="Web-{22FD2002-064C-456A-AFEA-83127EBB1968}" dt="2023-02-14T08:26:38.247" v="193"/>
          <ac:spMkLst>
            <pc:docMk/>
            <pc:sldMk cId="2826918656" sldId="259"/>
            <ac:spMk id="11" creationId="{823AC064-BC96-4F32-8AE1-B2FD38754823}"/>
          </ac:spMkLst>
        </pc:spChg>
        <pc:spChg chg="add del">
          <ac:chgData name="Vendégfelhasználó" userId="" providerId="Windows Live" clId="Web-{22FD2002-064C-456A-AFEA-83127EBB1968}" dt="2023-02-14T08:26:44.309" v="195"/>
          <ac:spMkLst>
            <pc:docMk/>
            <pc:sldMk cId="2826918656" sldId="259"/>
            <ac:spMk id="17" creationId="{31AA1E1C-DA67-488F-A983-F3ABD792C3BE}"/>
          </ac:spMkLst>
        </pc:spChg>
        <pc:spChg chg="add del">
          <ac:chgData name="Vendégfelhasználó" userId="" providerId="Windows Live" clId="Web-{22FD2002-064C-456A-AFEA-83127EBB1968}" dt="2023-02-14T08:26:44.309" v="195"/>
          <ac:spMkLst>
            <pc:docMk/>
            <pc:sldMk cId="2826918656" sldId="259"/>
            <ac:spMk id="25" creationId="{086AFD1D-0853-411E-8130-FF867E71A2B0}"/>
          </ac:spMkLst>
        </pc:spChg>
        <pc:spChg chg="add del">
          <ac:chgData name="Vendégfelhasználó" userId="" providerId="Windows Live" clId="Web-{22FD2002-064C-456A-AFEA-83127EBB1968}" dt="2023-02-14T08:26:44.309" v="195"/>
          <ac:spMkLst>
            <pc:docMk/>
            <pc:sldMk cId="2826918656" sldId="259"/>
            <ac:spMk id="27" creationId="{EAD7E7B8-AA45-4F77-BF30-BBED9313257A}"/>
          </ac:spMkLst>
        </pc:spChg>
        <pc:spChg chg="add del">
          <ac:chgData name="Vendégfelhasználó" userId="" providerId="Windows Live" clId="Web-{22FD2002-064C-456A-AFEA-83127EBB1968}" dt="2023-02-14T08:26:44.309" v="195"/>
          <ac:spMkLst>
            <pc:docMk/>
            <pc:sldMk cId="2826918656" sldId="259"/>
            <ac:spMk id="29" creationId="{0626625D-ED63-4E15-AC54-D7D501150BB2}"/>
          </ac:spMkLst>
        </pc:spChg>
        <pc:spChg chg="add del">
          <ac:chgData name="Vendégfelhasználó" userId="" providerId="Windows Live" clId="Web-{22FD2002-064C-456A-AFEA-83127EBB1968}" dt="2023-02-14T08:26:51.934" v="199"/>
          <ac:spMkLst>
            <pc:docMk/>
            <pc:sldMk cId="2826918656" sldId="259"/>
            <ac:spMk id="38" creationId="{78907291-9D6D-4740-81DB-441477BCA279}"/>
          </ac:spMkLst>
        </pc:spChg>
        <pc:spChg chg="add del">
          <ac:chgData name="Vendégfelhasználó" userId="" providerId="Windows Live" clId="Web-{22FD2002-064C-456A-AFEA-83127EBB1968}" dt="2023-02-14T08:26:46.747" v="197"/>
          <ac:spMkLst>
            <pc:docMk/>
            <pc:sldMk cId="2826918656" sldId="259"/>
            <ac:spMk id="42" creationId="{3C915414-2809-4735-A560-0D5FE66700D8}"/>
          </ac:spMkLst>
        </pc:spChg>
        <pc:spChg chg="add del">
          <ac:chgData name="Vendégfelhasználó" userId="" providerId="Windows Live" clId="Web-{22FD2002-064C-456A-AFEA-83127EBB1968}" dt="2023-02-14T08:26:46.747" v="197"/>
          <ac:spMkLst>
            <pc:docMk/>
            <pc:sldMk cId="2826918656" sldId="259"/>
            <ac:spMk id="45" creationId="{F84A920C-EA27-495E-A17B-BBF6145129F2}"/>
          </ac:spMkLst>
        </pc:spChg>
        <pc:spChg chg="add del">
          <ac:chgData name="Vendégfelhasználó" userId="" providerId="Windows Live" clId="Web-{22FD2002-064C-456A-AFEA-83127EBB1968}" dt="2023-02-14T08:26:46.747" v="197"/>
          <ac:spMkLst>
            <pc:docMk/>
            <pc:sldMk cId="2826918656" sldId="259"/>
            <ac:spMk id="49" creationId="{D665D759-2DF8-4D47-8386-4BA28901A79D}"/>
          </ac:spMkLst>
        </pc:spChg>
        <pc:spChg chg="add del">
          <ac:chgData name="Vendégfelhasználó" userId="" providerId="Windows Live" clId="Web-{22FD2002-064C-456A-AFEA-83127EBB1968}" dt="2023-02-14T08:26:46.747" v="197"/>
          <ac:spMkLst>
            <pc:docMk/>
            <pc:sldMk cId="2826918656" sldId="259"/>
            <ac:spMk id="66" creationId="{BC4A4323-FD72-77F8-95D5-F9C72910603A}"/>
          </ac:spMkLst>
        </pc:spChg>
        <pc:spChg chg="add del">
          <ac:chgData name="Vendégfelhasználó" userId="" providerId="Windows Live" clId="Web-{22FD2002-064C-456A-AFEA-83127EBB1968}" dt="2023-02-14T08:26:51.934" v="199"/>
          <ac:spMkLst>
            <pc:docMk/>
            <pc:sldMk cId="2826918656" sldId="259"/>
            <ac:spMk id="68" creationId="{9D3A9E89-033E-4C4A-8C41-416DABFFD307}"/>
          </ac:spMkLst>
        </pc:spChg>
        <pc:spChg chg="add del">
          <ac:chgData name="Vendégfelhasználó" userId="" providerId="Windows Live" clId="Web-{22FD2002-064C-456A-AFEA-83127EBB1968}" dt="2023-02-14T08:26:51.934" v="199"/>
          <ac:spMkLst>
            <pc:docMk/>
            <pc:sldMk cId="2826918656" sldId="259"/>
            <ac:spMk id="69" creationId="{86293361-111E-427D-8E5B-256944AC8395}"/>
          </ac:spMkLst>
        </pc:spChg>
        <pc:spChg chg="add del">
          <ac:chgData name="Vendégfelhasználó" userId="" providerId="Windows Live" clId="Web-{22FD2002-064C-456A-AFEA-83127EBB1968}" dt="2023-02-14T08:26:51.934" v="199"/>
          <ac:spMkLst>
            <pc:docMk/>
            <pc:sldMk cId="2826918656" sldId="259"/>
            <ac:spMk id="87" creationId="{391EDD48-FA52-A248-F854-3DE4B8622C63}"/>
          </ac:spMkLst>
        </pc:spChg>
        <pc:spChg chg="add del">
          <ac:chgData name="Vendégfelhasználó" userId="" providerId="Windows Live" clId="Web-{22FD2002-064C-456A-AFEA-83127EBB1968}" dt="2023-02-14T08:26:55.106" v="201"/>
          <ac:spMkLst>
            <pc:docMk/>
            <pc:sldMk cId="2826918656" sldId="259"/>
            <ac:spMk id="89" creationId="{A4AC5506-6312-4701-8D3C-40187889A947}"/>
          </ac:spMkLst>
        </pc:spChg>
        <pc:spChg chg="add">
          <ac:chgData name="Vendégfelhasználó" userId="" providerId="Windows Live" clId="Web-{22FD2002-064C-456A-AFEA-83127EBB1968}" dt="2023-02-14T08:26:55.106" v="202"/>
          <ac:spMkLst>
            <pc:docMk/>
            <pc:sldMk cId="2826918656" sldId="259"/>
            <ac:spMk id="91" creationId="{99ED5833-B85B-4103-8A3B-CAB0308E6C15}"/>
          </ac:spMkLst>
        </pc:spChg>
        <pc:grpChg chg="add del">
          <ac:chgData name="Vendégfelhasználó" userId="" providerId="Windows Live" clId="Web-{22FD2002-064C-456A-AFEA-83127EBB1968}" dt="2023-02-14T08:26:46.747" v="197"/>
          <ac:grpSpMkLst>
            <pc:docMk/>
            <pc:sldMk cId="2826918656" sldId="259"/>
            <ac:grpSpMk id="44" creationId="{24413201-85BF-4680-A7D4-10CDBD03569C}"/>
          </ac:grpSpMkLst>
        </pc:grpChg>
        <pc:grpChg chg="add del">
          <ac:chgData name="Vendégfelhasználó" userId="" providerId="Windows Live" clId="Web-{22FD2002-064C-456A-AFEA-83127EBB1968}" dt="2023-02-14T08:26:51.934" v="199"/>
          <ac:grpSpMkLst>
            <pc:docMk/>
            <pc:sldMk cId="2826918656" sldId="259"/>
            <ac:grpSpMk id="70" creationId="{744D34DD-899D-4EA1-B467-067ED7475E30}"/>
          </ac:grpSpMkLst>
        </pc:grpChg>
        <pc:picChg chg="del mod ord">
          <ac:chgData name="Vendégfelhasználó" userId="" providerId="Windows Live" clId="Web-{22FD2002-064C-456A-AFEA-83127EBB1968}" dt="2023-02-14T08:27:04.919" v="204"/>
          <ac:picMkLst>
            <pc:docMk/>
            <pc:sldMk cId="2826918656" sldId="259"/>
            <ac:picMk id="4" creationId="{0002F0C6-D3A5-7A70-545E-931FEAD93E14}"/>
          </ac:picMkLst>
        </pc:picChg>
        <pc:picChg chg="del mod">
          <ac:chgData name="Vendégfelhasználó" userId="" providerId="Windows Live" clId="Web-{22FD2002-064C-456A-AFEA-83127EBB1968}" dt="2023-02-14T08:27:03.232" v="203"/>
          <ac:picMkLst>
            <pc:docMk/>
            <pc:sldMk cId="2826918656" sldId="259"/>
            <ac:picMk id="5" creationId="{6A373103-239C-CB70-820D-728887408379}"/>
          </ac:picMkLst>
        </pc:picChg>
        <pc:cxnChg chg="add del">
          <ac:chgData name="Vendégfelhasználó" userId="" providerId="Windows Live" clId="Web-{22FD2002-064C-456A-AFEA-83127EBB1968}" dt="2023-02-14T08:26:38.247" v="193"/>
          <ac:cxnSpMkLst>
            <pc:docMk/>
            <pc:sldMk cId="2826918656" sldId="259"/>
            <ac:cxnSpMk id="13" creationId="{7E7C77BC-7138-40B1-A15B-20F57A494629}"/>
          </ac:cxnSpMkLst>
        </pc:cxnChg>
        <pc:cxnChg chg="add del">
          <ac:chgData name="Vendégfelhasználó" userId="" providerId="Windows Live" clId="Web-{22FD2002-064C-456A-AFEA-83127EBB1968}" dt="2023-02-14T08:26:38.247" v="193"/>
          <ac:cxnSpMkLst>
            <pc:docMk/>
            <pc:sldMk cId="2826918656" sldId="259"/>
            <ac:cxnSpMk id="15" creationId="{DB146403-F3D6-484B-B2ED-97F9565D0370}"/>
          </ac:cxnSpMkLst>
        </pc:cxnChg>
        <pc:cxnChg chg="add del">
          <ac:chgData name="Vendégfelhasználó" userId="" providerId="Windows Live" clId="Web-{22FD2002-064C-456A-AFEA-83127EBB1968}" dt="2023-02-14T08:26:46.747" v="197"/>
          <ac:cxnSpMkLst>
            <pc:docMk/>
            <pc:sldMk cId="2826918656" sldId="259"/>
            <ac:cxnSpMk id="43" creationId="{473E2575-93BA-49BD-A0BB-EBD45F7382A2}"/>
          </ac:cxnSpMkLst>
        </pc:cxnChg>
        <pc:cxnChg chg="add del">
          <ac:chgData name="Vendégfelhasználó" userId="" providerId="Windows Live" clId="Web-{22FD2002-064C-456A-AFEA-83127EBB1968}" dt="2023-02-14T08:26:46.747" v="197"/>
          <ac:cxnSpMkLst>
            <pc:docMk/>
            <pc:sldMk cId="2826918656" sldId="259"/>
            <ac:cxnSpMk id="47" creationId="{FE32AE2A-5F1E-4AB5-96CD-95BBC7E8CBB1}"/>
          </ac:cxnSpMkLst>
        </pc:cxnChg>
      </pc:sldChg>
      <pc:sldChg chg="del">
        <pc:chgData name="Vendégfelhasználó" userId="" providerId="Windows Live" clId="Web-{22FD2002-064C-456A-AFEA-83127EBB1968}" dt="2023-02-14T08:25:58.245" v="185"/>
        <pc:sldMkLst>
          <pc:docMk/>
          <pc:sldMk cId="1715465934" sldId="260"/>
        </pc:sldMkLst>
      </pc:sldChg>
      <pc:sldChg chg="addSp delSp modSp mod setBg addAnim delAnim setClrOvrMap">
        <pc:chgData name="Vendégfelhasználó" userId="" providerId="Windows Live" clId="Web-{22FD2002-064C-456A-AFEA-83127EBB1968}" dt="2023-02-14T08:32:48.103" v="339"/>
        <pc:sldMkLst>
          <pc:docMk/>
          <pc:sldMk cId="4086177423" sldId="261"/>
        </pc:sldMkLst>
        <pc:spChg chg="mod">
          <ac:chgData name="Vendégfelhasználó" userId="" providerId="Windows Live" clId="Web-{22FD2002-064C-456A-AFEA-83127EBB1968}" dt="2023-02-14T08:32:48.103" v="339"/>
          <ac:spMkLst>
            <pc:docMk/>
            <pc:sldMk cId="4086177423" sldId="261"/>
            <ac:spMk id="2" creationId="{C594CE99-30D7-78A1-DB0F-8670311E45D0}"/>
          </ac:spMkLst>
        </pc:spChg>
        <pc:spChg chg="add del">
          <ac:chgData name="Vendégfelhasználó" userId="" providerId="Windows Live" clId="Web-{22FD2002-064C-456A-AFEA-83127EBB1968}" dt="2023-02-14T08:32:30.337" v="328"/>
          <ac:spMkLst>
            <pc:docMk/>
            <pc:sldMk cId="4086177423" sldId="261"/>
            <ac:spMk id="5" creationId="{66B332A4-D438-4773-A77F-5ED49A448D9D}"/>
          </ac:spMkLst>
        </pc:spChg>
        <pc:spChg chg="add del">
          <ac:chgData name="Vendégfelhasználó" userId="" providerId="Windows Live" clId="Web-{22FD2002-064C-456A-AFEA-83127EBB1968}" dt="2023-02-14T08:32:30.337" v="328"/>
          <ac:spMkLst>
            <pc:docMk/>
            <pc:sldMk cId="4086177423" sldId="261"/>
            <ac:spMk id="6" creationId="{DF9AD32D-FF05-44F4-BD4D-9CEE89B71EB9}"/>
          </ac:spMkLst>
        </pc:spChg>
        <pc:spChg chg="add del">
          <ac:chgData name="Vendégfelhasználó" userId="" providerId="Windows Live" clId="Web-{22FD2002-064C-456A-AFEA-83127EBB1968}" dt="2023-02-14T08:32:37.665" v="330"/>
          <ac:spMkLst>
            <pc:docMk/>
            <pc:sldMk cId="4086177423" sldId="261"/>
            <ac:spMk id="25" creationId="{E07981EA-05A6-437C-88D7-B377B92B031D}"/>
          </ac:spMkLst>
        </pc:spChg>
        <pc:spChg chg="add del">
          <ac:chgData name="Vendégfelhasználó" userId="" providerId="Windows Live" clId="Web-{22FD2002-064C-456A-AFEA-83127EBB1968}" dt="2023-02-14T08:32:37.665" v="330"/>
          <ac:spMkLst>
            <pc:docMk/>
            <pc:sldMk cId="4086177423" sldId="261"/>
            <ac:spMk id="26" creationId="{88294908-8B00-4F58-BBBA-20F71A40AA9E}"/>
          </ac:spMkLst>
        </pc:spChg>
        <pc:spChg chg="add del">
          <ac:chgData name="Vendégfelhasználó" userId="" providerId="Windows Live" clId="Web-{22FD2002-064C-456A-AFEA-83127EBB1968}" dt="2023-02-14T08:32:37.665" v="330"/>
          <ac:spMkLst>
            <pc:docMk/>
            <pc:sldMk cId="4086177423" sldId="261"/>
            <ac:spMk id="27" creationId="{15E3C750-986E-4769-B1AE-49289FBEE757}"/>
          </ac:spMkLst>
        </pc:spChg>
        <pc:spChg chg="add del">
          <ac:chgData name="Vendégfelhasználó" userId="" providerId="Windows Live" clId="Web-{22FD2002-064C-456A-AFEA-83127EBB1968}" dt="2023-02-14T08:32:37.665" v="330"/>
          <ac:spMkLst>
            <pc:docMk/>
            <pc:sldMk cId="4086177423" sldId="261"/>
            <ac:spMk id="28" creationId="{4364C879-1404-4203-8E9D-CC5DE0A621A2}"/>
          </ac:spMkLst>
        </pc:spChg>
        <pc:spChg chg="add del">
          <ac:chgData name="Vendégfelhasználó" userId="" providerId="Windows Live" clId="Web-{22FD2002-064C-456A-AFEA-83127EBB1968}" dt="2023-02-14T08:32:37.665" v="330"/>
          <ac:spMkLst>
            <pc:docMk/>
            <pc:sldMk cId="4086177423" sldId="261"/>
            <ac:spMk id="29" creationId="{84617302-4B0D-4351-A6BB-6F0930D943AC}"/>
          </ac:spMkLst>
        </pc:spChg>
        <pc:spChg chg="add del">
          <ac:chgData name="Vendégfelhasználó" userId="" providerId="Windows Live" clId="Web-{22FD2002-064C-456A-AFEA-83127EBB1968}" dt="2023-02-14T08:32:37.665" v="330"/>
          <ac:spMkLst>
            <pc:docMk/>
            <pc:sldMk cId="4086177423" sldId="261"/>
            <ac:spMk id="30" creationId="{DA2C7802-C2E0-4218-8F89-8DD7CCD2CD1C}"/>
          </ac:spMkLst>
        </pc:spChg>
        <pc:spChg chg="add del">
          <ac:chgData name="Vendégfelhasználó" userId="" providerId="Windows Live" clId="Web-{22FD2002-064C-456A-AFEA-83127EBB1968}" dt="2023-02-14T08:32:37.665" v="330"/>
          <ac:spMkLst>
            <pc:docMk/>
            <pc:sldMk cId="4086177423" sldId="261"/>
            <ac:spMk id="31" creationId="{A6D7111A-21E5-4EE9-8A78-10E5530F0116}"/>
          </ac:spMkLst>
        </pc:spChg>
        <pc:spChg chg="add del">
          <ac:chgData name="Vendégfelhasználó" userId="" providerId="Windows Live" clId="Web-{22FD2002-064C-456A-AFEA-83127EBB1968}" dt="2023-02-14T08:32:37.665" v="330"/>
          <ac:spMkLst>
            <pc:docMk/>
            <pc:sldMk cId="4086177423" sldId="261"/>
            <ac:spMk id="32" creationId="{A3969E80-A77B-49FC-9122-D89AFD5EE118}"/>
          </ac:spMkLst>
        </pc:spChg>
        <pc:spChg chg="add del">
          <ac:chgData name="Vendégfelhasználó" userId="" providerId="Windows Live" clId="Web-{22FD2002-064C-456A-AFEA-83127EBB1968}" dt="2023-02-14T08:32:37.665" v="330"/>
          <ac:spMkLst>
            <pc:docMk/>
            <pc:sldMk cId="4086177423" sldId="261"/>
            <ac:spMk id="33" creationId="{1849CA57-76BD-4CF2-80BA-D7A46A01B7B1}"/>
          </ac:spMkLst>
        </pc:spChg>
        <pc:spChg chg="add del">
          <ac:chgData name="Vendégfelhasználó" userId="" providerId="Windows Live" clId="Web-{22FD2002-064C-456A-AFEA-83127EBB1968}" dt="2023-02-14T08:32:37.665" v="330"/>
          <ac:spMkLst>
            <pc:docMk/>
            <pc:sldMk cId="4086177423" sldId="261"/>
            <ac:spMk id="34" creationId="{35E9085E-E730-4768-83D4-6CB7E9897153}"/>
          </ac:spMkLst>
        </pc:spChg>
        <pc:spChg chg="add del">
          <ac:chgData name="Vendégfelhasználó" userId="" providerId="Windows Live" clId="Web-{22FD2002-064C-456A-AFEA-83127EBB1968}" dt="2023-02-14T08:32:37.665" v="330"/>
          <ac:spMkLst>
            <pc:docMk/>
            <pc:sldMk cId="4086177423" sldId="261"/>
            <ac:spMk id="35" creationId="{973272FE-A474-4CAE-8CA2-BCC8B476C3F4}"/>
          </ac:spMkLst>
        </pc:spChg>
        <pc:spChg chg="add del">
          <ac:chgData name="Vendégfelhasználó" userId="" providerId="Windows Live" clId="Web-{22FD2002-064C-456A-AFEA-83127EBB1968}" dt="2023-02-14T08:32:39.978" v="332"/>
          <ac:spMkLst>
            <pc:docMk/>
            <pc:sldMk cId="4086177423" sldId="261"/>
            <ac:spMk id="37" creationId="{D4771268-CB57-404A-9271-370EB28F6090}"/>
          </ac:spMkLst>
        </pc:spChg>
        <pc:spChg chg="add del">
          <ac:chgData name="Vendégfelhasználó" userId="" providerId="Windows Live" clId="Web-{22FD2002-064C-456A-AFEA-83127EBB1968}" dt="2023-02-14T08:32:48.103" v="338"/>
          <ac:spMkLst>
            <pc:docMk/>
            <pc:sldMk cId="4086177423" sldId="261"/>
            <ac:spMk id="42" creationId="{4E1BEB12-92AF-4445-98AD-4C7756E7C93B}"/>
          </ac:spMkLst>
        </pc:spChg>
        <pc:spChg chg="add del">
          <ac:chgData name="Vendégfelhasználó" userId="" providerId="Windows Live" clId="Web-{22FD2002-064C-456A-AFEA-83127EBB1968}" dt="2023-02-14T08:32:48.103" v="338"/>
          <ac:spMkLst>
            <pc:docMk/>
            <pc:sldMk cId="4086177423" sldId="261"/>
            <ac:spMk id="43" creationId="{D0522C2C-7B5C-48A7-A969-03941E5D2E76}"/>
          </ac:spMkLst>
        </pc:spChg>
        <pc:spChg chg="add del">
          <ac:chgData name="Vendégfelhasználó" userId="" providerId="Windows Live" clId="Web-{22FD2002-064C-456A-AFEA-83127EBB1968}" dt="2023-02-14T08:32:48.103" v="338"/>
          <ac:spMkLst>
            <pc:docMk/>
            <pc:sldMk cId="4086177423" sldId="261"/>
            <ac:spMk id="44" creationId="{9C682A1A-5B2D-4111-BBD6-620165633E5B}"/>
          </ac:spMkLst>
        </pc:spChg>
        <pc:spChg chg="add del">
          <ac:chgData name="Vendégfelhasználó" userId="" providerId="Windows Live" clId="Web-{22FD2002-064C-456A-AFEA-83127EBB1968}" dt="2023-02-14T08:32:48.103" v="338"/>
          <ac:spMkLst>
            <pc:docMk/>
            <pc:sldMk cId="4086177423" sldId="261"/>
            <ac:spMk id="45" creationId="{D6EE29F2-D77F-4BD0-A20B-334D316A1C9D}"/>
          </ac:spMkLst>
        </pc:spChg>
        <pc:spChg chg="add del">
          <ac:chgData name="Vendégfelhasználó" userId="" providerId="Windows Live" clId="Web-{22FD2002-064C-456A-AFEA-83127EBB1968}" dt="2023-02-14T08:32:48.103" v="338"/>
          <ac:spMkLst>
            <pc:docMk/>
            <pc:sldMk cId="4086177423" sldId="261"/>
            <ac:spMk id="46" creationId="{22D09ED2-868F-42C6-866E-F92E0CEF314F}"/>
          </ac:spMkLst>
        </pc:spChg>
        <pc:spChg chg="add">
          <ac:chgData name="Vendégfelhasználó" userId="" providerId="Windows Live" clId="Web-{22FD2002-064C-456A-AFEA-83127EBB1968}" dt="2023-02-14T08:32:48.103" v="339"/>
          <ac:spMkLst>
            <pc:docMk/>
            <pc:sldMk cId="4086177423" sldId="261"/>
            <ac:spMk id="48" creationId="{5FB946D7-1CA4-446E-8795-007CACFDEB88}"/>
          </ac:spMkLst>
        </pc:spChg>
        <pc:spChg chg="add">
          <ac:chgData name="Vendégfelhasználó" userId="" providerId="Windows Live" clId="Web-{22FD2002-064C-456A-AFEA-83127EBB1968}" dt="2023-02-14T08:32:48.103" v="339"/>
          <ac:spMkLst>
            <pc:docMk/>
            <pc:sldMk cId="4086177423" sldId="261"/>
            <ac:spMk id="49" creationId="{192416F2-BC84-4D7C-80C6-6296C10C3819}"/>
          </ac:spMkLst>
        </pc:spChg>
        <pc:picChg chg="add del">
          <ac:chgData name="Vendégfelhasználó" userId="" providerId="Windows Live" clId="Web-{22FD2002-064C-456A-AFEA-83127EBB1968}" dt="2023-02-14T08:32:39.978" v="332"/>
          <ac:picMkLst>
            <pc:docMk/>
            <pc:sldMk cId="4086177423" sldId="261"/>
            <ac:picMk id="38" creationId="{874F655B-497C-1F47-ADA5-B0F3EC607CA3}"/>
          </ac:picMkLst>
        </pc:picChg>
        <pc:picChg chg="add del">
          <ac:chgData name="Vendégfelhasználó" userId="" providerId="Windows Live" clId="Web-{22FD2002-064C-456A-AFEA-83127EBB1968}" dt="2023-02-14T08:32:42.275" v="334"/>
          <ac:picMkLst>
            <pc:docMk/>
            <pc:sldMk cId="4086177423" sldId="261"/>
            <ac:picMk id="40" creationId="{F5F48D87-5A9E-0272-9A29-0467B3E497C9}"/>
          </ac:picMkLst>
        </pc:picChg>
        <pc:cxnChg chg="add">
          <ac:chgData name="Vendégfelhasználó" userId="" providerId="Windows Live" clId="Web-{22FD2002-064C-456A-AFEA-83127EBB1968}" dt="2023-02-14T08:32:48.103" v="339"/>
          <ac:cxnSpMkLst>
            <pc:docMk/>
            <pc:sldMk cId="4086177423" sldId="261"/>
            <ac:cxnSpMk id="50" creationId="{2330623A-AB89-4E04-AC9A-2BAFBF85AE3A}"/>
          </ac:cxnSpMkLst>
        </pc:cxnChg>
      </pc:sldChg>
      <pc:sldChg chg="addSp delSp modSp mod setBg setClrOvrMap">
        <pc:chgData name="Vendégfelhasználó" userId="" providerId="Windows Live" clId="Web-{22FD2002-064C-456A-AFEA-83127EBB1968}" dt="2023-02-14T08:43:36.250" v="418" actId="1076"/>
        <pc:sldMkLst>
          <pc:docMk/>
          <pc:sldMk cId="4151321435" sldId="262"/>
        </pc:sldMkLst>
        <pc:spChg chg="mod ord">
          <ac:chgData name="Vendégfelhasználó" userId="" providerId="Windows Live" clId="Web-{22FD2002-064C-456A-AFEA-83127EBB1968}" dt="2023-02-14T08:19:52.076" v="132"/>
          <ac:spMkLst>
            <pc:docMk/>
            <pc:sldMk cId="4151321435" sldId="262"/>
            <ac:spMk id="2" creationId="{D10AE8E9-C712-FC77-55D6-92CCC3929C8B}"/>
          </ac:spMkLst>
        </pc:spChg>
        <pc:spChg chg="mod ord">
          <ac:chgData name="Vendégfelhasználó" userId="" providerId="Windows Live" clId="Web-{22FD2002-064C-456A-AFEA-83127EBB1968}" dt="2023-02-14T08:42:40.420" v="406" actId="20577"/>
          <ac:spMkLst>
            <pc:docMk/>
            <pc:sldMk cId="4151321435" sldId="262"/>
            <ac:spMk id="3" creationId="{3336B6DE-AF98-A589-5F9D-5DD6C473A5F4}"/>
          </ac:spMkLst>
        </pc:spChg>
        <pc:spChg chg="add del">
          <ac:chgData name="Vendégfelhasználó" userId="" providerId="Windows Live" clId="Web-{22FD2002-064C-456A-AFEA-83127EBB1968}" dt="2023-02-14T08:10:15.244" v="38"/>
          <ac:spMkLst>
            <pc:docMk/>
            <pc:sldMk cId="4151321435" sldId="262"/>
            <ac:spMk id="12" creationId="{2B566528-1B12-4246-9431-5C2D7D081168}"/>
          </ac:spMkLst>
        </pc:spChg>
        <pc:spChg chg="add del">
          <ac:chgData name="Vendégfelhasználó" userId="" providerId="Windows Live" clId="Web-{22FD2002-064C-456A-AFEA-83127EBB1968}" dt="2023-02-14T08:10:15.244" v="38"/>
          <ac:spMkLst>
            <pc:docMk/>
            <pc:sldMk cId="4151321435" sldId="262"/>
            <ac:spMk id="25" creationId="{D3F51FEB-38FB-4F6C-9F7B-2F2AFAB65463}"/>
          </ac:spMkLst>
        </pc:spChg>
        <pc:spChg chg="add del">
          <ac:chgData name="Vendégfelhasználó" userId="" providerId="Windows Live" clId="Web-{22FD2002-064C-456A-AFEA-83127EBB1968}" dt="2023-02-14T08:10:15.244" v="38"/>
          <ac:spMkLst>
            <pc:docMk/>
            <pc:sldMk cId="4151321435" sldId="262"/>
            <ac:spMk id="29" creationId="{1E547BA6-BAE0-43BB-A7CA-60F69CE252F0}"/>
          </ac:spMkLst>
        </pc:spChg>
        <pc:spChg chg="add del">
          <ac:chgData name="Vendégfelhasználó" userId="" providerId="Windows Live" clId="Web-{22FD2002-064C-456A-AFEA-83127EBB1968}" dt="2023-02-14T08:10:17.650" v="40"/>
          <ac:spMkLst>
            <pc:docMk/>
            <pc:sldMk cId="4151321435" sldId="262"/>
            <ac:spMk id="35" creationId="{99E115D7-68EB-4590-9BD1-A56D94144025}"/>
          </ac:spMkLst>
        </pc:spChg>
        <pc:spChg chg="add del">
          <ac:chgData name="Vendégfelhasználó" userId="" providerId="Windows Live" clId="Web-{22FD2002-064C-456A-AFEA-83127EBB1968}" dt="2023-02-14T08:16:06.443" v="72"/>
          <ac:spMkLst>
            <pc:docMk/>
            <pc:sldMk cId="4151321435" sldId="262"/>
            <ac:spMk id="39" creationId="{84850E6C-C8B3-492F-B52D-3E1747FDD474}"/>
          </ac:spMkLst>
        </pc:spChg>
        <pc:spChg chg="add del">
          <ac:chgData name="Vendégfelhasználó" userId="" providerId="Windows Live" clId="Web-{22FD2002-064C-456A-AFEA-83127EBB1968}" dt="2023-02-14T08:16:06.443" v="72"/>
          <ac:spMkLst>
            <pc:docMk/>
            <pc:sldMk cId="4151321435" sldId="262"/>
            <ac:spMk id="42" creationId="{4078886C-0764-4B52-977A-0F8A87E7929E}"/>
          </ac:spMkLst>
        </pc:spChg>
        <pc:spChg chg="add del">
          <ac:chgData name="Vendégfelhasználó" userId="" providerId="Windows Live" clId="Web-{22FD2002-064C-456A-AFEA-83127EBB1968}" dt="2023-02-14T08:16:06.443" v="72"/>
          <ac:spMkLst>
            <pc:docMk/>
            <pc:sldMk cId="4151321435" sldId="262"/>
            <ac:spMk id="43" creationId="{67042D35-575D-4898-836D-DA0D5671C716}"/>
          </ac:spMkLst>
        </pc:spChg>
        <pc:spChg chg="add del">
          <ac:chgData name="Vendégfelhasználó" userId="" providerId="Windows Live" clId="Web-{22FD2002-064C-456A-AFEA-83127EBB1968}" dt="2023-02-14T08:16:06.443" v="72"/>
          <ac:spMkLst>
            <pc:docMk/>
            <pc:sldMk cId="4151321435" sldId="262"/>
            <ac:spMk id="44" creationId="{AA04F11D-E749-44D7-955D-EF32C93E8C85}"/>
          </ac:spMkLst>
        </pc:spChg>
        <pc:spChg chg="add del">
          <ac:chgData name="Vendégfelhasználó" userId="" providerId="Windows Live" clId="Web-{22FD2002-064C-456A-AFEA-83127EBB1968}" dt="2023-02-14T08:16:06.443" v="72"/>
          <ac:spMkLst>
            <pc:docMk/>
            <pc:sldMk cId="4151321435" sldId="262"/>
            <ac:spMk id="45" creationId="{7C7B8ADA-3446-4FE3-A285-3E0D71D1257C}"/>
          </ac:spMkLst>
        </pc:spChg>
        <pc:spChg chg="add del">
          <ac:chgData name="Vendégfelhasználó" userId="" providerId="Windows Live" clId="Web-{22FD2002-064C-456A-AFEA-83127EBB1968}" dt="2023-02-14T08:16:06.428" v="71"/>
          <ac:spMkLst>
            <pc:docMk/>
            <pc:sldMk cId="4151321435" sldId="262"/>
            <ac:spMk id="50" creationId="{07977D39-626F-40D7-B00F-16E02602DD5A}"/>
          </ac:spMkLst>
        </pc:spChg>
        <pc:spChg chg="add del">
          <ac:chgData name="Vendégfelhasználó" userId="" providerId="Windows Live" clId="Web-{22FD2002-064C-456A-AFEA-83127EBB1968}" dt="2023-02-14T08:16:06.428" v="71"/>
          <ac:spMkLst>
            <pc:docMk/>
            <pc:sldMk cId="4151321435" sldId="262"/>
            <ac:spMk id="52" creationId="{B905CDE4-B751-4B3E-B625-6E59F8903414}"/>
          </ac:spMkLst>
        </pc:spChg>
        <pc:spChg chg="add del">
          <ac:chgData name="Vendégfelhasználó" userId="" providerId="Windows Live" clId="Web-{22FD2002-064C-456A-AFEA-83127EBB1968}" dt="2023-02-14T08:16:06.428" v="71"/>
          <ac:spMkLst>
            <pc:docMk/>
            <pc:sldMk cId="4151321435" sldId="262"/>
            <ac:spMk id="54" creationId="{08108C16-F4C0-44AA-999D-17BD39219B24}"/>
          </ac:spMkLst>
        </pc:spChg>
        <pc:spChg chg="add del">
          <ac:chgData name="Vendégfelhasználó" userId="" providerId="Windows Live" clId="Web-{22FD2002-064C-456A-AFEA-83127EBB1968}" dt="2023-02-14T08:16:06.428" v="71"/>
          <ac:spMkLst>
            <pc:docMk/>
            <pc:sldMk cId="4151321435" sldId="262"/>
            <ac:spMk id="56" creationId="{C8F10CB3-3B5E-4C7A-98CF-B87454DDFA39}"/>
          </ac:spMkLst>
        </pc:spChg>
        <pc:spChg chg="add del">
          <ac:chgData name="Vendégfelhasználó" userId="" providerId="Windows Live" clId="Web-{22FD2002-064C-456A-AFEA-83127EBB1968}" dt="2023-02-14T08:19:52.076" v="132"/>
          <ac:spMkLst>
            <pc:docMk/>
            <pc:sldMk cId="4151321435" sldId="262"/>
            <ac:spMk id="59" creationId="{891401DC-7AF6-42FA-BE31-CF773B6C8B2E}"/>
          </ac:spMkLst>
        </pc:spChg>
        <pc:spChg chg="add del">
          <ac:chgData name="Vendégfelhasználó" userId="" providerId="Windows Live" clId="Web-{22FD2002-064C-456A-AFEA-83127EBB1968}" dt="2023-02-14T08:19:52.076" v="132"/>
          <ac:spMkLst>
            <pc:docMk/>
            <pc:sldMk cId="4151321435" sldId="262"/>
            <ac:spMk id="61" creationId="{2B7203F0-D9CB-4774-B9D4-B3AB625DFBAD}"/>
          </ac:spMkLst>
        </pc:spChg>
        <pc:spChg chg="add">
          <ac:chgData name="Vendégfelhasználó" userId="" providerId="Windows Live" clId="Web-{22FD2002-064C-456A-AFEA-83127EBB1968}" dt="2023-02-14T08:19:52.076" v="132"/>
          <ac:spMkLst>
            <pc:docMk/>
            <pc:sldMk cId="4151321435" sldId="262"/>
            <ac:spMk id="68" creationId="{0EFD753D-6A49-46DD-9E82-AA6E2C62B461}"/>
          </ac:spMkLst>
        </pc:spChg>
        <pc:spChg chg="add">
          <ac:chgData name="Vendégfelhasználó" userId="" providerId="Windows Live" clId="Web-{22FD2002-064C-456A-AFEA-83127EBB1968}" dt="2023-02-14T08:19:52.076" v="132"/>
          <ac:spMkLst>
            <pc:docMk/>
            <pc:sldMk cId="4151321435" sldId="262"/>
            <ac:spMk id="70" creationId="{138A5824-1F4A-4EE7-BC13-5BB48FC0809B}"/>
          </ac:spMkLst>
        </pc:spChg>
        <pc:grpChg chg="add del">
          <ac:chgData name="Vendégfelhasználó" userId="" providerId="Windows Live" clId="Web-{22FD2002-064C-456A-AFEA-83127EBB1968}" dt="2023-02-14T08:10:15.244" v="38"/>
          <ac:grpSpMkLst>
            <pc:docMk/>
            <pc:sldMk cId="4151321435" sldId="262"/>
            <ac:grpSpMk id="14" creationId="{F0C759C5-888E-44FA-9101-1ED00E9671DE}"/>
          </ac:grpSpMkLst>
        </pc:grpChg>
        <pc:grpChg chg="add del">
          <ac:chgData name="Vendégfelhasználó" userId="" providerId="Windows Live" clId="Web-{22FD2002-064C-456A-AFEA-83127EBB1968}" dt="2023-02-14T08:16:06.443" v="72"/>
          <ac:grpSpMkLst>
            <pc:docMk/>
            <pc:sldMk cId="4151321435" sldId="262"/>
            <ac:grpSpMk id="40" creationId="{EBAD34AF-5414-49A5-AB75-F1CA854B3094}"/>
          </ac:grpSpMkLst>
        </pc:grpChg>
        <pc:picChg chg="mod ord">
          <ac:chgData name="Vendégfelhasználó" userId="" providerId="Windows Live" clId="Web-{22FD2002-064C-456A-AFEA-83127EBB1968}" dt="2023-02-14T08:19:52.076" v="132"/>
          <ac:picMkLst>
            <pc:docMk/>
            <pc:sldMk cId="4151321435" sldId="262"/>
            <ac:picMk id="4" creationId="{9595B403-FC42-1E8E-A75D-53BD24EDB929}"/>
          </ac:picMkLst>
        </pc:picChg>
        <pc:picChg chg="mod ord">
          <ac:chgData name="Vendégfelhasználó" userId="" providerId="Windows Live" clId="Web-{22FD2002-064C-456A-AFEA-83127EBB1968}" dt="2023-02-14T08:19:52.076" v="132"/>
          <ac:picMkLst>
            <pc:docMk/>
            <pc:sldMk cId="4151321435" sldId="262"/>
            <ac:picMk id="5" creationId="{7E1957CA-A633-F558-4C0A-7344730F8DC9}"/>
          </ac:picMkLst>
        </pc:picChg>
        <pc:picChg chg="mod ord">
          <ac:chgData name="Vendégfelhasználó" userId="" providerId="Windows Live" clId="Web-{22FD2002-064C-456A-AFEA-83127EBB1968}" dt="2023-02-14T08:19:52.076" v="132"/>
          <ac:picMkLst>
            <pc:docMk/>
            <pc:sldMk cId="4151321435" sldId="262"/>
            <ac:picMk id="6" creationId="{AC4F3E0F-0CE1-5F9E-B733-D0E8EB5F0E69}"/>
          </ac:picMkLst>
        </pc:picChg>
        <pc:picChg chg="add mod ord">
          <ac:chgData name="Vendégfelhasználó" userId="" providerId="Windows Live" clId="Web-{22FD2002-064C-456A-AFEA-83127EBB1968}" dt="2023-02-14T08:19:52.076" v="132"/>
          <ac:picMkLst>
            <pc:docMk/>
            <pc:sldMk cId="4151321435" sldId="262"/>
            <ac:picMk id="7" creationId="{B1C33844-45F1-2120-B9B0-33906C29E2F8}"/>
          </ac:picMkLst>
        </pc:picChg>
        <pc:picChg chg="add mod ord">
          <ac:chgData name="Vendégfelhasználó" userId="" providerId="Windows Live" clId="Web-{22FD2002-064C-456A-AFEA-83127EBB1968}" dt="2023-02-14T08:19:52.076" v="132"/>
          <ac:picMkLst>
            <pc:docMk/>
            <pc:sldMk cId="4151321435" sldId="262"/>
            <ac:picMk id="8" creationId="{5BCC3C9B-E48E-BAEB-914D-0EF45681BFFB}"/>
          </ac:picMkLst>
        </pc:picChg>
        <pc:picChg chg="add mod">
          <ac:chgData name="Vendégfelhasználó" userId="" providerId="Windows Live" clId="Web-{22FD2002-064C-456A-AFEA-83127EBB1968}" dt="2023-02-14T08:19:52.076" v="132"/>
          <ac:picMkLst>
            <pc:docMk/>
            <pc:sldMk cId="4151321435" sldId="262"/>
            <ac:picMk id="9" creationId="{24FEEF35-7851-4222-06E1-4EF1B83BF180}"/>
          </ac:picMkLst>
        </pc:picChg>
        <pc:picChg chg="add mod">
          <ac:chgData name="Vendégfelhasználó" userId="" providerId="Windows Live" clId="Web-{22FD2002-064C-456A-AFEA-83127EBB1968}" dt="2023-02-14T08:43:36.250" v="418" actId="1076"/>
          <ac:picMkLst>
            <pc:docMk/>
            <pc:sldMk cId="4151321435" sldId="262"/>
            <ac:picMk id="11" creationId="{2CAF34DB-BF4C-9589-1DD8-B16FD0B2D840}"/>
          </ac:picMkLst>
        </pc:picChg>
        <pc:cxnChg chg="add del">
          <ac:chgData name="Vendégfelhasználó" userId="" providerId="Windows Live" clId="Web-{22FD2002-064C-456A-AFEA-83127EBB1968}" dt="2023-02-14T08:19:52.076" v="132"/>
          <ac:cxnSpMkLst>
            <pc:docMk/>
            <pc:sldMk cId="4151321435" sldId="262"/>
            <ac:cxnSpMk id="58" creationId="{65A18FBF-6157-4210-BEF2-9A6C31FA89AD}"/>
          </ac:cxnSpMkLst>
        </pc:cxnChg>
        <pc:cxnChg chg="add del">
          <ac:chgData name="Vendégfelhasználó" userId="" providerId="Windows Live" clId="Web-{22FD2002-064C-456A-AFEA-83127EBB1968}" dt="2023-02-14T08:19:52.076" v="132"/>
          <ac:cxnSpMkLst>
            <pc:docMk/>
            <pc:sldMk cId="4151321435" sldId="262"/>
            <ac:cxnSpMk id="60" creationId="{43C9CCA8-3CEC-4CD0-A624-A701C612511D}"/>
          </ac:cxnSpMkLst>
        </pc:cxnChg>
        <pc:cxnChg chg="add del">
          <ac:chgData name="Vendégfelhasználó" userId="" providerId="Windows Live" clId="Web-{22FD2002-064C-456A-AFEA-83127EBB1968}" dt="2023-02-14T08:19:52.076" v="132"/>
          <ac:cxnSpMkLst>
            <pc:docMk/>
            <pc:sldMk cId="4151321435" sldId="262"/>
            <ac:cxnSpMk id="62" creationId="{A88CB8AF-5631-45C6-BFEC-971C4D6E5836}"/>
          </ac:cxnSpMkLst>
        </pc:cxnChg>
        <pc:cxnChg chg="add del">
          <ac:chgData name="Vendégfelhasználó" userId="" providerId="Windows Live" clId="Web-{22FD2002-064C-456A-AFEA-83127EBB1968}" dt="2023-02-14T08:19:52.076" v="132"/>
          <ac:cxnSpMkLst>
            <pc:docMk/>
            <pc:sldMk cId="4151321435" sldId="262"/>
            <ac:cxnSpMk id="63" creationId="{9F2EA1AF-73AB-4FCB-B4EE-0E42E7250F64}"/>
          </ac:cxnSpMkLst>
        </pc:cxnChg>
      </pc:sldChg>
      <pc:sldChg chg="addSp delSp modSp new del mod setBg setClrOvrMap">
        <pc:chgData name="Vendégfelhasználó" userId="" providerId="Windows Live" clId="Web-{22FD2002-064C-456A-AFEA-83127EBB1968}" dt="2023-02-14T08:39:05.382" v="376"/>
        <pc:sldMkLst>
          <pc:docMk/>
          <pc:sldMk cId="3001908014" sldId="263"/>
        </pc:sldMkLst>
        <pc:spChg chg="mod ord">
          <ac:chgData name="Vendégfelhasználó" userId="" providerId="Windows Live" clId="Web-{22FD2002-064C-456A-AFEA-83127EBB1968}" dt="2023-02-14T08:38:53.506" v="375"/>
          <ac:spMkLst>
            <pc:docMk/>
            <pc:sldMk cId="3001908014" sldId="263"/>
            <ac:spMk id="2" creationId="{953B6107-958F-19EF-B4D1-370831D47730}"/>
          </ac:spMkLst>
        </pc:spChg>
        <pc:spChg chg="del">
          <ac:chgData name="Vendégfelhasználó" userId="" providerId="Windows Live" clId="Web-{22FD2002-064C-456A-AFEA-83127EBB1968}" dt="2023-02-14T08:33:42.167" v="340"/>
          <ac:spMkLst>
            <pc:docMk/>
            <pc:sldMk cId="3001908014" sldId="263"/>
            <ac:spMk id="3" creationId="{CE1981E5-FE12-3910-CE4E-1FA4B46AEDC8}"/>
          </ac:spMkLst>
        </pc:spChg>
        <pc:spChg chg="add del">
          <ac:chgData name="Vendégfelhasználó" userId="" providerId="Windows Live" clId="Web-{22FD2002-064C-456A-AFEA-83127EBB1968}" dt="2023-02-14T08:34:12.512" v="342"/>
          <ac:spMkLst>
            <pc:docMk/>
            <pc:sldMk cId="3001908014" sldId="263"/>
            <ac:spMk id="8" creationId="{237883B8-0D73-0CF3-8699-F4031461864E}"/>
          </ac:spMkLst>
        </pc:spChg>
        <pc:spChg chg="add del">
          <ac:chgData name="Vendégfelhasználó" userId="" providerId="Windows Live" clId="Web-{22FD2002-064C-456A-AFEA-83127EBB1968}" dt="2023-02-14T08:34:15.653" v="344"/>
          <ac:spMkLst>
            <pc:docMk/>
            <pc:sldMk cId="3001908014" sldId="263"/>
            <ac:spMk id="9" creationId="{E49CC64F-7275-4E33-961B-0C5CDC439875}"/>
          </ac:spMkLst>
        </pc:spChg>
        <pc:spChg chg="add del">
          <ac:chgData name="Vendégfelhasználó" userId="" providerId="Windows Live" clId="Web-{22FD2002-064C-456A-AFEA-83127EBB1968}" dt="2023-02-14T08:34:12.512" v="342"/>
          <ac:spMkLst>
            <pc:docMk/>
            <pc:sldMk cId="3001908014" sldId="263"/>
            <ac:spMk id="11" creationId="{A81E7530-396C-45F0-92F4-A885648D1631}"/>
          </ac:spMkLst>
        </pc:spChg>
        <pc:spChg chg="add del">
          <ac:chgData name="Vendégfelhasználó" userId="" providerId="Windows Live" clId="Web-{22FD2002-064C-456A-AFEA-83127EBB1968}" dt="2023-02-14T08:34:18.106" v="346"/>
          <ac:spMkLst>
            <pc:docMk/>
            <pc:sldMk cId="3001908014" sldId="263"/>
            <ac:spMk id="12" creationId="{327D73B4-9F5C-4A64-A179-51B9500CB8B5}"/>
          </ac:spMkLst>
        </pc:spChg>
        <pc:spChg chg="add del">
          <ac:chgData name="Vendégfelhasználó" userId="" providerId="Windows Live" clId="Web-{22FD2002-064C-456A-AFEA-83127EBB1968}" dt="2023-02-14T08:34:12.512" v="342"/>
          <ac:spMkLst>
            <pc:docMk/>
            <pc:sldMk cId="3001908014" sldId="263"/>
            <ac:spMk id="13" creationId="{7316481C-0A49-4796-812B-0D64F063B720}"/>
          </ac:spMkLst>
        </pc:spChg>
        <pc:spChg chg="add del">
          <ac:chgData name="Vendégfelhasználó" userId="" providerId="Windows Live" clId="Web-{22FD2002-064C-456A-AFEA-83127EBB1968}" dt="2023-02-14T08:34:18.106" v="346"/>
          <ac:spMkLst>
            <pc:docMk/>
            <pc:sldMk cId="3001908014" sldId="263"/>
            <ac:spMk id="14" creationId="{C1F06963-6374-4B48-844F-071A9BAAAE02}"/>
          </ac:spMkLst>
        </pc:spChg>
        <pc:spChg chg="add del">
          <ac:chgData name="Vendégfelhasználó" userId="" providerId="Windows Live" clId="Web-{22FD2002-064C-456A-AFEA-83127EBB1968}" dt="2023-02-14T08:34:12.512" v="342"/>
          <ac:spMkLst>
            <pc:docMk/>
            <pc:sldMk cId="3001908014" sldId="263"/>
            <ac:spMk id="15" creationId="{A5271697-90F1-4A23-8EF2-0179F2EAFACB}"/>
          </ac:spMkLst>
        </pc:spChg>
        <pc:spChg chg="add del">
          <ac:chgData name="Vendégfelhasználó" userId="" providerId="Windows Live" clId="Web-{22FD2002-064C-456A-AFEA-83127EBB1968}" dt="2023-02-14T08:34:18.106" v="346"/>
          <ac:spMkLst>
            <pc:docMk/>
            <pc:sldMk cId="3001908014" sldId="263"/>
            <ac:spMk id="16" creationId="{6CB927A4-E432-4310-9CD5-E89FF5063179}"/>
          </ac:spMkLst>
        </pc:spChg>
        <pc:spChg chg="add del">
          <ac:chgData name="Vendégfelhasználó" userId="" providerId="Windows Live" clId="Web-{22FD2002-064C-456A-AFEA-83127EBB1968}" dt="2023-02-14T08:34:18.106" v="346"/>
          <ac:spMkLst>
            <pc:docMk/>
            <pc:sldMk cId="3001908014" sldId="263"/>
            <ac:spMk id="18" creationId="{1453BF6C-B012-48B7-B4E8-6D7AC7C27D02}"/>
          </ac:spMkLst>
        </pc:spChg>
        <pc:spChg chg="add del">
          <ac:chgData name="Vendégfelhasználó" userId="" providerId="Windows Live" clId="Web-{22FD2002-064C-456A-AFEA-83127EBB1968}" dt="2023-02-14T08:34:18.106" v="346"/>
          <ac:spMkLst>
            <pc:docMk/>
            <pc:sldMk cId="3001908014" sldId="263"/>
            <ac:spMk id="19" creationId="{E3020543-B24B-4EC4-8FFC-8DD88EEA91A8}"/>
          </ac:spMkLst>
        </pc:spChg>
        <pc:spChg chg="add del">
          <ac:chgData name="Vendégfelhasználó" userId="" providerId="Windows Live" clId="Web-{22FD2002-064C-456A-AFEA-83127EBB1968}" dt="2023-02-14T08:34:18.106" v="346"/>
          <ac:spMkLst>
            <pc:docMk/>
            <pc:sldMk cId="3001908014" sldId="263"/>
            <ac:spMk id="20" creationId="{A204A122-3EA3-E582-033C-4E8BCD28C9B9}"/>
          </ac:spMkLst>
        </pc:spChg>
        <pc:spChg chg="add del">
          <ac:chgData name="Vendégfelhasználó" userId="" providerId="Windows Live" clId="Web-{22FD2002-064C-456A-AFEA-83127EBB1968}" dt="2023-02-14T08:34:20.591" v="348"/>
          <ac:spMkLst>
            <pc:docMk/>
            <pc:sldMk cId="3001908014" sldId="263"/>
            <ac:spMk id="23" creationId="{9AA72BD9-2C5A-4EDC-931F-5AA08EACA0F3}"/>
          </ac:spMkLst>
        </pc:spChg>
        <pc:spChg chg="add del">
          <ac:chgData name="Vendégfelhasználó" userId="" providerId="Windows Live" clId="Web-{22FD2002-064C-456A-AFEA-83127EBB1968}" dt="2023-02-14T08:34:20.591" v="348"/>
          <ac:spMkLst>
            <pc:docMk/>
            <pc:sldMk cId="3001908014" sldId="263"/>
            <ac:spMk id="24" creationId="{DD3981AC-7B61-4947-BCF3-F7AA7FA385B9}"/>
          </ac:spMkLst>
        </pc:spChg>
        <pc:spChg chg="add del">
          <ac:chgData name="Vendégfelhasználó" userId="" providerId="Windows Live" clId="Web-{22FD2002-064C-456A-AFEA-83127EBB1968}" dt="2023-02-14T08:34:20.591" v="348"/>
          <ac:spMkLst>
            <pc:docMk/>
            <pc:sldMk cId="3001908014" sldId="263"/>
            <ac:spMk id="25" creationId="{55D4142C-5077-457F-A6AD-3FECFDB39685}"/>
          </ac:spMkLst>
        </pc:spChg>
        <pc:spChg chg="add del">
          <ac:chgData name="Vendégfelhasználó" userId="" providerId="Windows Live" clId="Web-{22FD2002-064C-456A-AFEA-83127EBB1968}" dt="2023-02-14T08:34:20.591" v="348"/>
          <ac:spMkLst>
            <pc:docMk/>
            <pc:sldMk cId="3001908014" sldId="263"/>
            <ac:spMk id="26" creationId="{7A5F0580-5EE9-419F-96EE-B6529EF6E7D0}"/>
          </ac:spMkLst>
        </pc:spChg>
        <pc:spChg chg="add del">
          <ac:chgData name="Vendégfelhasználó" userId="" providerId="Windows Live" clId="Web-{22FD2002-064C-456A-AFEA-83127EBB1968}" dt="2023-02-14T08:34:20.591" v="348"/>
          <ac:spMkLst>
            <pc:docMk/>
            <pc:sldMk cId="3001908014" sldId="263"/>
            <ac:spMk id="27" creationId="{727CDD74-E3A3-68E7-FC31-E1769E7717ED}"/>
          </ac:spMkLst>
        </pc:spChg>
        <pc:spChg chg="add del">
          <ac:chgData name="Vendégfelhasználó" userId="" providerId="Windows Live" clId="Web-{22FD2002-064C-456A-AFEA-83127EBB1968}" dt="2023-02-14T08:34:22.919" v="350"/>
          <ac:spMkLst>
            <pc:docMk/>
            <pc:sldMk cId="3001908014" sldId="263"/>
            <ac:spMk id="29" creationId="{3CD9DF72-87A3-404E-A828-84CBF11A8303}"/>
          </ac:spMkLst>
        </pc:spChg>
        <pc:spChg chg="add del">
          <ac:chgData name="Vendégfelhasználó" userId="" providerId="Windows Live" clId="Web-{22FD2002-064C-456A-AFEA-83127EBB1968}" dt="2023-02-14T08:34:22.919" v="350"/>
          <ac:spMkLst>
            <pc:docMk/>
            <pc:sldMk cId="3001908014" sldId="263"/>
            <ac:spMk id="31" creationId="{5F243B03-1602-98CC-CCCC-D111FC142604}"/>
          </ac:spMkLst>
        </pc:spChg>
        <pc:spChg chg="add del">
          <ac:chgData name="Vendégfelhasználó" userId="" providerId="Windows Live" clId="Web-{22FD2002-064C-456A-AFEA-83127EBB1968}" dt="2023-02-14T08:34:25.388" v="352"/>
          <ac:spMkLst>
            <pc:docMk/>
            <pc:sldMk cId="3001908014" sldId="263"/>
            <ac:spMk id="33" creationId="{9F79630B-0F0B-446E-A637-38FA8F61D10E}"/>
          </ac:spMkLst>
        </pc:spChg>
        <pc:spChg chg="add del">
          <ac:chgData name="Vendégfelhasználó" userId="" providerId="Windows Live" clId="Web-{22FD2002-064C-456A-AFEA-83127EBB1968}" dt="2023-02-14T08:34:25.388" v="352"/>
          <ac:spMkLst>
            <pc:docMk/>
            <pc:sldMk cId="3001908014" sldId="263"/>
            <ac:spMk id="34" creationId="{B3437C99-FC8E-4311-B48A-F0C4C329B154}"/>
          </ac:spMkLst>
        </pc:spChg>
        <pc:spChg chg="add del">
          <ac:chgData name="Vendégfelhasználó" userId="" providerId="Windows Live" clId="Web-{22FD2002-064C-456A-AFEA-83127EBB1968}" dt="2023-02-14T08:34:25.388" v="352"/>
          <ac:spMkLst>
            <pc:docMk/>
            <pc:sldMk cId="3001908014" sldId="263"/>
            <ac:spMk id="35" creationId="{576E3741-8AB2-F52B-1292-C00A8369B6C5}"/>
          </ac:spMkLst>
        </pc:spChg>
        <pc:spChg chg="add del">
          <ac:chgData name="Vendégfelhasználó" userId="" providerId="Windows Live" clId="Web-{22FD2002-064C-456A-AFEA-83127EBB1968}" dt="2023-02-14T08:34:35.185" v="354"/>
          <ac:spMkLst>
            <pc:docMk/>
            <pc:sldMk cId="3001908014" sldId="263"/>
            <ac:spMk id="37" creationId="{9F701746-0657-4467-BBD3-24051A715C25}"/>
          </ac:spMkLst>
        </pc:spChg>
        <pc:spChg chg="add del">
          <ac:chgData name="Vendégfelhasználó" userId="" providerId="Windows Live" clId="Web-{22FD2002-064C-456A-AFEA-83127EBB1968}" dt="2023-02-14T08:34:35.185" v="354"/>
          <ac:spMkLst>
            <pc:docMk/>
            <pc:sldMk cId="3001908014" sldId="263"/>
            <ac:spMk id="38" creationId="{117BEB00-3E3D-4F08-AF56-DB0D22FB5F64}"/>
          </ac:spMkLst>
        </pc:spChg>
        <pc:spChg chg="add del">
          <ac:chgData name="Vendégfelhasználó" userId="" providerId="Windows Live" clId="Web-{22FD2002-064C-456A-AFEA-83127EBB1968}" dt="2023-02-14T08:34:12.512" v="342"/>
          <ac:spMkLst>
            <pc:docMk/>
            <pc:sldMk cId="3001908014" sldId="263"/>
            <ac:spMk id="39" creationId="{D9F5512A-48E1-4C07-B75E-3CCC517B6804}"/>
          </ac:spMkLst>
        </pc:spChg>
        <pc:spChg chg="add del">
          <ac:chgData name="Vendégfelhasználó" userId="" providerId="Windows Live" clId="Web-{22FD2002-064C-456A-AFEA-83127EBB1968}" dt="2023-02-14T08:34:35.185" v="354"/>
          <ac:spMkLst>
            <pc:docMk/>
            <pc:sldMk cId="3001908014" sldId="263"/>
            <ac:spMk id="40" creationId="{05470165-B296-E275-CC9F-C8F866F6162A}"/>
          </ac:spMkLst>
        </pc:spChg>
        <pc:spChg chg="add del">
          <ac:chgData name="Vendégfelhasználó" userId="" providerId="Windows Live" clId="Web-{22FD2002-064C-456A-AFEA-83127EBB1968}" dt="2023-02-14T08:36:28.876" v="356"/>
          <ac:spMkLst>
            <pc:docMk/>
            <pc:sldMk cId="3001908014" sldId="263"/>
            <ac:spMk id="42" creationId="{33CD251C-A887-4D2F-925B-FC097198538B}"/>
          </ac:spMkLst>
        </pc:spChg>
        <pc:spChg chg="add del">
          <ac:chgData name="Vendégfelhasználó" userId="" providerId="Windows Live" clId="Web-{22FD2002-064C-456A-AFEA-83127EBB1968}" dt="2023-02-14T08:36:28.876" v="356"/>
          <ac:spMkLst>
            <pc:docMk/>
            <pc:sldMk cId="3001908014" sldId="263"/>
            <ac:spMk id="46" creationId="{B9D344EF-B327-354C-C1ED-6579C7FF1788}"/>
          </ac:spMkLst>
        </pc:spChg>
        <pc:spChg chg="add del">
          <ac:chgData name="Vendégfelhasználó" userId="" providerId="Windows Live" clId="Web-{22FD2002-064C-456A-AFEA-83127EBB1968}" dt="2023-02-14T08:36:37.017" v="358"/>
          <ac:spMkLst>
            <pc:docMk/>
            <pc:sldMk cId="3001908014" sldId="263"/>
            <ac:spMk id="48" creationId="{07322A9E-F1EC-405E-8971-BA906EFFCCB8}"/>
          </ac:spMkLst>
        </pc:spChg>
        <pc:spChg chg="add del">
          <ac:chgData name="Vendégfelhasználó" userId="" providerId="Windows Live" clId="Web-{22FD2002-064C-456A-AFEA-83127EBB1968}" dt="2023-02-14T08:36:37.017" v="358"/>
          <ac:spMkLst>
            <pc:docMk/>
            <pc:sldMk cId="3001908014" sldId="263"/>
            <ac:spMk id="49" creationId="{A5704422-1118-4FD1-95AD-29A064EB80D9}"/>
          </ac:spMkLst>
        </pc:spChg>
        <pc:spChg chg="add del">
          <ac:chgData name="Vendégfelhasználó" userId="" providerId="Windows Live" clId="Web-{22FD2002-064C-456A-AFEA-83127EBB1968}" dt="2023-02-14T08:36:37.017" v="358"/>
          <ac:spMkLst>
            <pc:docMk/>
            <pc:sldMk cId="3001908014" sldId="263"/>
            <ac:spMk id="50" creationId="{A88B2AAA-B805-498E-A9E6-98B885855498}"/>
          </ac:spMkLst>
        </pc:spChg>
        <pc:spChg chg="add del">
          <ac:chgData name="Vendégfelhasználó" userId="" providerId="Windows Live" clId="Web-{22FD2002-064C-456A-AFEA-83127EBB1968}" dt="2023-02-14T08:36:37.017" v="358"/>
          <ac:spMkLst>
            <pc:docMk/>
            <pc:sldMk cId="3001908014" sldId="263"/>
            <ac:spMk id="51" creationId="{9B8051E0-19D7-43E1-BFD9-E6DBFEB3A3F1}"/>
          </ac:spMkLst>
        </pc:spChg>
        <pc:spChg chg="add del">
          <ac:chgData name="Vendégfelhasználó" userId="" providerId="Windows Live" clId="Web-{22FD2002-064C-456A-AFEA-83127EBB1968}" dt="2023-02-14T08:36:37.017" v="358"/>
          <ac:spMkLst>
            <pc:docMk/>
            <pc:sldMk cId="3001908014" sldId="263"/>
            <ac:spMk id="52" creationId="{4EDB2B02-86A2-46F5-A4BE-B7D9B10411D6}"/>
          </ac:spMkLst>
        </pc:spChg>
        <pc:spChg chg="add del">
          <ac:chgData name="Vendégfelhasználó" userId="" providerId="Windows Live" clId="Web-{22FD2002-064C-456A-AFEA-83127EBB1968}" dt="2023-02-14T08:36:37.017" v="358"/>
          <ac:spMkLst>
            <pc:docMk/>
            <pc:sldMk cId="3001908014" sldId="263"/>
            <ac:spMk id="53" creationId="{43954639-FB5D-41F4-9560-6F6DFE778425}"/>
          </ac:spMkLst>
        </pc:spChg>
        <pc:spChg chg="add del">
          <ac:chgData name="Vendégfelhasználó" userId="" providerId="Windows Live" clId="Web-{22FD2002-064C-456A-AFEA-83127EBB1968}" dt="2023-02-14T08:36:37.017" v="358"/>
          <ac:spMkLst>
            <pc:docMk/>
            <pc:sldMk cId="3001908014" sldId="263"/>
            <ac:spMk id="54" creationId="{E898931C-0323-41FA-A036-20F818B1FF81}"/>
          </ac:spMkLst>
        </pc:spChg>
        <pc:spChg chg="add del">
          <ac:chgData name="Vendégfelhasználó" userId="" providerId="Windows Live" clId="Web-{22FD2002-064C-456A-AFEA-83127EBB1968}" dt="2023-02-14T08:36:37.017" v="358"/>
          <ac:spMkLst>
            <pc:docMk/>
            <pc:sldMk cId="3001908014" sldId="263"/>
            <ac:spMk id="55" creationId="{89AFE9DD-0792-4B98-B4EB-97ACA17E6AA8}"/>
          </ac:spMkLst>
        </pc:spChg>
        <pc:spChg chg="add del">
          <ac:chgData name="Vendégfelhasználó" userId="" providerId="Windows Live" clId="Web-{22FD2002-064C-456A-AFEA-83127EBB1968}" dt="2023-02-14T08:36:37.017" v="358"/>
          <ac:spMkLst>
            <pc:docMk/>
            <pc:sldMk cId="3001908014" sldId="263"/>
            <ac:spMk id="56" creationId="{3981F5C4-9AE1-404E-AF44-A4E6DB374F9D}"/>
          </ac:spMkLst>
        </pc:spChg>
        <pc:spChg chg="add del">
          <ac:chgData name="Vendégfelhasználó" userId="" providerId="Windows Live" clId="Web-{22FD2002-064C-456A-AFEA-83127EBB1968}" dt="2023-02-14T08:36:37.017" v="358"/>
          <ac:spMkLst>
            <pc:docMk/>
            <pc:sldMk cId="3001908014" sldId="263"/>
            <ac:spMk id="57" creationId="{763C1781-8726-4FAC-8C45-FF40376BE409}"/>
          </ac:spMkLst>
        </pc:spChg>
        <pc:spChg chg="add del">
          <ac:chgData name="Vendégfelhasználó" userId="" providerId="Windows Live" clId="Web-{22FD2002-064C-456A-AFEA-83127EBB1968}" dt="2023-02-14T08:36:37.017" v="358"/>
          <ac:spMkLst>
            <pc:docMk/>
            <pc:sldMk cId="3001908014" sldId="263"/>
            <ac:spMk id="58" creationId="{301491B5-56C7-43DC-A3D9-861EECCA056A}"/>
          </ac:spMkLst>
        </pc:spChg>
        <pc:spChg chg="add del">
          <ac:chgData name="Vendégfelhasználó" userId="" providerId="Windows Live" clId="Web-{22FD2002-064C-456A-AFEA-83127EBB1968}" dt="2023-02-14T08:36:37.017" v="358"/>
          <ac:spMkLst>
            <pc:docMk/>
            <pc:sldMk cId="3001908014" sldId="263"/>
            <ac:spMk id="59" creationId="{237E2353-22DF-46E0-A200-FB30F8F394E2}"/>
          </ac:spMkLst>
        </pc:spChg>
        <pc:spChg chg="add del">
          <ac:chgData name="Vendégfelhasználó" userId="" providerId="Windows Live" clId="Web-{22FD2002-064C-456A-AFEA-83127EBB1968}" dt="2023-02-14T08:36:37.017" v="358"/>
          <ac:spMkLst>
            <pc:docMk/>
            <pc:sldMk cId="3001908014" sldId="263"/>
            <ac:spMk id="60" creationId="{DD6138DB-057B-45F7-A5F4-E7BFDA20D02C}"/>
          </ac:spMkLst>
        </pc:spChg>
        <pc:spChg chg="add del">
          <ac:chgData name="Vendégfelhasználó" userId="" providerId="Windows Live" clId="Web-{22FD2002-064C-456A-AFEA-83127EBB1968}" dt="2023-02-14T08:36:37.017" v="358"/>
          <ac:spMkLst>
            <pc:docMk/>
            <pc:sldMk cId="3001908014" sldId="263"/>
            <ac:spMk id="61" creationId="{79A54AB1-B64F-4843-BFAB-81CB74E66B65}"/>
          </ac:spMkLst>
        </pc:spChg>
        <pc:spChg chg="add del">
          <ac:chgData name="Vendégfelhasználó" userId="" providerId="Windows Live" clId="Web-{22FD2002-064C-456A-AFEA-83127EBB1968}" dt="2023-02-14T08:38:53.506" v="375"/>
          <ac:spMkLst>
            <pc:docMk/>
            <pc:sldMk cId="3001908014" sldId="263"/>
            <ac:spMk id="63" creationId="{327D73B4-9F5C-4A64-A179-51B9500CB8B5}"/>
          </ac:spMkLst>
        </pc:spChg>
        <pc:spChg chg="add del">
          <ac:chgData name="Vendégfelhasználó" userId="" providerId="Windows Live" clId="Web-{22FD2002-064C-456A-AFEA-83127EBB1968}" dt="2023-02-14T08:38:53.506" v="375"/>
          <ac:spMkLst>
            <pc:docMk/>
            <pc:sldMk cId="3001908014" sldId="263"/>
            <ac:spMk id="64" creationId="{C1F06963-6374-4B48-844F-071A9BAAAE02}"/>
          </ac:spMkLst>
        </pc:spChg>
        <pc:spChg chg="add del">
          <ac:chgData name="Vendégfelhasználó" userId="" providerId="Windows Live" clId="Web-{22FD2002-064C-456A-AFEA-83127EBB1968}" dt="2023-02-14T08:38:53.506" v="375"/>
          <ac:spMkLst>
            <pc:docMk/>
            <pc:sldMk cId="3001908014" sldId="263"/>
            <ac:spMk id="65" creationId="{6CB927A4-E432-4310-9CD5-E89FF5063179}"/>
          </ac:spMkLst>
        </pc:spChg>
        <pc:spChg chg="add del">
          <ac:chgData name="Vendégfelhasználó" userId="" providerId="Windows Live" clId="Web-{22FD2002-064C-456A-AFEA-83127EBB1968}" dt="2023-02-14T08:38:53.506" v="375"/>
          <ac:spMkLst>
            <pc:docMk/>
            <pc:sldMk cId="3001908014" sldId="263"/>
            <ac:spMk id="66" creationId="{1453BF6C-B012-48B7-B4E8-6D7AC7C27D02}"/>
          </ac:spMkLst>
        </pc:spChg>
        <pc:spChg chg="add del">
          <ac:chgData name="Vendégfelhasználó" userId="" providerId="Windows Live" clId="Web-{22FD2002-064C-456A-AFEA-83127EBB1968}" dt="2023-02-14T08:37:43.410" v="360"/>
          <ac:spMkLst>
            <pc:docMk/>
            <pc:sldMk cId="3001908014" sldId="263"/>
            <ac:spMk id="67" creationId="{A204A122-3EA3-E582-033C-4E8BCD28C9B9}"/>
          </ac:spMkLst>
        </pc:spChg>
        <pc:spChg chg="add del">
          <ac:chgData name="Vendégfelhasználó" userId="" providerId="Windows Live" clId="Web-{22FD2002-064C-456A-AFEA-83127EBB1968}" dt="2023-02-14T08:38:53.506" v="375"/>
          <ac:spMkLst>
            <pc:docMk/>
            <pc:sldMk cId="3001908014" sldId="263"/>
            <ac:spMk id="68" creationId="{E3020543-B24B-4EC4-8FFC-8DD88EEA91A8}"/>
          </ac:spMkLst>
        </pc:spChg>
        <pc:spChg chg="add del">
          <ac:chgData name="Vendégfelhasználó" userId="" providerId="Windows Live" clId="Web-{22FD2002-064C-456A-AFEA-83127EBB1968}" dt="2023-02-14T08:37:51.270" v="364"/>
          <ac:spMkLst>
            <pc:docMk/>
            <pc:sldMk cId="3001908014" sldId="263"/>
            <ac:spMk id="73" creationId="{D606FB40-18F5-CF37-0F39-FB083A97DFE9}"/>
          </ac:spMkLst>
        </pc:spChg>
        <pc:spChg chg="add del">
          <ac:chgData name="Vendégfelhasználó" userId="" providerId="Windows Live" clId="Web-{22FD2002-064C-456A-AFEA-83127EBB1968}" dt="2023-02-14T08:38:08.974" v="368"/>
          <ac:spMkLst>
            <pc:docMk/>
            <pc:sldMk cId="3001908014" sldId="263"/>
            <ac:spMk id="74" creationId="{16C5FA50-8D52-4617-AF91-5C7B1C8352F1}"/>
          </ac:spMkLst>
        </pc:spChg>
        <pc:spChg chg="add del">
          <ac:chgData name="Vendégfelhasználó" userId="" providerId="Windows Live" clId="Web-{22FD2002-064C-456A-AFEA-83127EBB1968}" dt="2023-02-14T08:37:51.270" v="364"/>
          <ac:spMkLst>
            <pc:docMk/>
            <pc:sldMk cId="3001908014" sldId="263"/>
            <ac:spMk id="76" creationId="{8F23F8A3-8FD7-4779-8323-FDC26BE99889}"/>
          </ac:spMkLst>
        </pc:spChg>
        <pc:spChg chg="add del">
          <ac:chgData name="Vendégfelhasználó" userId="" providerId="Windows Live" clId="Web-{22FD2002-064C-456A-AFEA-83127EBB1968}" dt="2023-02-14T08:37:51.270" v="364"/>
          <ac:spMkLst>
            <pc:docMk/>
            <pc:sldMk cId="3001908014" sldId="263"/>
            <ac:spMk id="78" creationId="{F605C4CC-A25C-416F-8333-7CB7DC97D870}"/>
          </ac:spMkLst>
        </pc:spChg>
        <pc:spChg chg="add del">
          <ac:chgData name="Vendégfelhasználó" userId="" providerId="Windows Live" clId="Web-{22FD2002-064C-456A-AFEA-83127EBB1968}" dt="2023-02-14T08:37:53.864" v="366"/>
          <ac:spMkLst>
            <pc:docMk/>
            <pc:sldMk cId="3001908014" sldId="263"/>
            <ac:spMk id="80" creationId="{F13C74B1-5B17-4795-BED0-7140497B445A}"/>
          </ac:spMkLst>
        </pc:spChg>
        <pc:spChg chg="add del">
          <ac:chgData name="Vendégfelhasználó" userId="" providerId="Windows Live" clId="Web-{22FD2002-064C-456A-AFEA-83127EBB1968}" dt="2023-02-14T08:37:53.864" v="366"/>
          <ac:spMkLst>
            <pc:docMk/>
            <pc:sldMk cId="3001908014" sldId="263"/>
            <ac:spMk id="81" creationId="{D4974D33-8DC5-464E-8C6D-BE58F0669C17}"/>
          </ac:spMkLst>
        </pc:spChg>
        <pc:spChg chg="add del">
          <ac:chgData name="Vendégfelhasználó" userId="" providerId="Windows Live" clId="Web-{22FD2002-064C-456A-AFEA-83127EBB1968}" dt="2023-02-14T08:37:53.864" v="366"/>
          <ac:spMkLst>
            <pc:docMk/>
            <pc:sldMk cId="3001908014" sldId="263"/>
            <ac:spMk id="82" creationId="{4BC4B68A-04AD-4FFA-EDB6-BFF73CC7E060}"/>
          </ac:spMkLst>
        </pc:spChg>
        <pc:spChg chg="add del">
          <ac:chgData name="Vendégfelhasználó" userId="" providerId="Windows Live" clId="Web-{22FD2002-064C-456A-AFEA-83127EBB1968}" dt="2023-02-14T08:38:08.974" v="368"/>
          <ac:spMkLst>
            <pc:docMk/>
            <pc:sldMk cId="3001908014" sldId="263"/>
            <ac:spMk id="84" creationId="{E223798C-12AD-4B0C-A50C-D676347D67CF}"/>
          </ac:spMkLst>
        </pc:spChg>
        <pc:spChg chg="add del">
          <ac:chgData name="Vendégfelhasználó" userId="" providerId="Windows Live" clId="Web-{22FD2002-064C-456A-AFEA-83127EBB1968}" dt="2023-02-14T08:38:13.255" v="370"/>
          <ac:spMkLst>
            <pc:docMk/>
            <pc:sldMk cId="3001908014" sldId="263"/>
            <ac:spMk id="86" creationId="{C5E6CFF1-2F42-4E10-9A97-F116F46F53FE}"/>
          </ac:spMkLst>
        </pc:spChg>
        <pc:spChg chg="add del">
          <ac:chgData name="Vendégfelhasználó" userId="" providerId="Windows Live" clId="Web-{22FD2002-064C-456A-AFEA-83127EBB1968}" dt="2023-02-14T08:38:13.255" v="370"/>
          <ac:spMkLst>
            <pc:docMk/>
            <pc:sldMk cId="3001908014" sldId="263"/>
            <ac:spMk id="88" creationId="{FD8137F9-B21D-9C8F-CFC7-109BD298A9EA}"/>
          </ac:spMkLst>
        </pc:spChg>
        <pc:spChg chg="add del">
          <ac:chgData name="Vendégfelhasználó" userId="" providerId="Windows Live" clId="Web-{22FD2002-064C-456A-AFEA-83127EBB1968}" dt="2023-02-14T08:38:15.724" v="372"/>
          <ac:spMkLst>
            <pc:docMk/>
            <pc:sldMk cId="3001908014" sldId="263"/>
            <ac:spMk id="90" creationId="{327D73B4-9F5C-4A64-A179-51B9500CB8B5}"/>
          </ac:spMkLst>
        </pc:spChg>
        <pc:spChg chg="add del">
          <ac:chgData name="Vendégfelhasználó" userId="" providerId="Windows Live" clId="Web-{22FD2002-064C-456A-AFEA-83127EBB1968}" dt="2023-02-14T08:38:15.724" v="372"/>
          <ac:spMkLst>
            <pc:docMk/>
            <pc:sldMk cId="3001908014" sldId="263"/>
            <ac:spMk id="91" creationId="{C1F06963-6374-4B48-844F-071A9BAAAE02}"/>
          </ac:spMkLst>
        </pc:spChg>
        <pc:spChg chg="add del">
          <ac:chgData name="Vendégfelhasználó" userId="" providerId="Windows Live" clId="Web-{22FD2002-064C-456A-AFEA-83127EBB1968}" dt="2023-02-14T08:38:15.724" v="372"/>
          <ac:spMkLst>
            <pc:docMk/>
            <pc:sldMk cId="3001908014" sldId="263"/>
            <ac:spMk id="92" creationId="{6CB927A4-E432-4310-9CD5-E89FF5063179}"/>
          </ac:spMkLst>
        </pc:spChg>
        <pc:spChg chg="add del">
          <ac:chgData name="Vendégfelhasználó" userId="" providerId="Windows Live" clId="Web-{22FD2002-064C-456A-AFEA-83127EBB1968}" dt="2023-02-14T08:38:15.724" v="372"/>
          <ac:spMkLst>
            <pc:docMk/>
            <pc:sldMk cId="3001908014" sldId="263"/>
            <ac:spMk id="93" creationId="{1453BF6C-B012-48B7-B4E8-6D7AC7C27D02}"/>
          </ac:spMkLst>
        </pc:spChg>
        <pc:spChg chg="add del">
          <ac:chgData name="Vendégfelhasználó" userId="" providerId="Windows Live" clId="Web-{22FD2002-064C-456A-AFEA-83127EBB1968}" dt="2023-02-14T08:38:15.724" v="372"/>
          <ac:spMkLst>
            <pc:docMk/>
            <pc:sldMk cId="3001908014" sldId="263"/>
            <ac:spMk id="94" creationId="{9AF0B1D7-6935-360C-71A0-B1AA4457BDEB}"/>
          </ac:spMkLst>
        </pc:spChg>
        <pc:spChg chg="add del">
          <ac:chgData name="Vendégfelhasználó" userId="" providerId="Windows Live" clId="Web-{22FD2002-064C-456A-AFEA-83127EBB1968}" dt="2023-02-14T08:38:15.724" v="372"/>
          <ac:spMkLst>
            <pc:docMk/>
            <pc:sldMk cId="3001908014" sldId="263"/>
            <ac:spMk id="95" creationId="{E3020543-B24B-4EC4-8FFC-8DD88EEA91A8}"/>
          </ac:spMkLst>
        </pc:spChg>
        <pc:spChg chg="add del">
          <ac:chgData name="Vendégfelhasználó" userId="" providerId="Windows Live" clId="Web-{22FD2002-064C-456A-AFEA-83127EBB1968}" dt="2023-02-14T08:38:53.491" v="374"/>
          <ac:spMkLst>
            <pc:docMk/>
            <pc:sldMk cId="3001908014" sldId="263"/>
            <ac:spMk id="98" creationId="{9F701746-0657-4467-BBD3-24051A715C25}"/>
          </ac:spMkLst>
        </pc:spChg>
        <pc:spChg chg="add del">
          <ac:chgData name="Vendégfelhasználó" userId="" providerId="Windows Live" clId="Web-{22FD2002-064C-456A-AFEA-83127EBB1968}" dt="2023-02-14T08:38:53.491" v="374"/>
          <ac:spMkLst>
            <pc:docMk/>
            <pc:sldMk cId="3001908014" sldId="263"/>
            <ac:spMk id="99" creationId="{117BEB00-3E3D-4F08-AF56-DB0D22FB5F64}"/>
          </ac:spMkLst>
        </pc:spChg>
        <pc:spChg chg="add del">
          <ac:chgData name="Vendégfelhasználó" userId="" providerId="Windows Live" clId="Web-{22FD2002-064C-456A-AFEA-83127EBB1968}" dt="2023-02-14T08:38:53.491" v="374"/>
          <ac:spMkLst>
            <pc:docMk/>
            <pc:sldMk cId="3001908014" sldId="263"/>
            <ac:spMk id="100" creationId="{C1A7E30F-63F2-27E6-586C-4A7641558E4C}"/>
          </ac:spMkLst>
        </pc:spChg>
        <pc:spChg chg="add">
          <ac:chgData name="Vendégfelhasználó" userId="" providerId="Windows Live" clId="Web-{22FD2002-064C-456A-AFEA-83127EBB1968}" dt="2023-02-14T08:38:53.506" v="375"/>
          <ac:spMkLst>
            <pc:docMk/>
            <pc:sldMk cId="3001908014" sldId="263"/>
            <ac:spMk id="102" creationId="{45D37F4E-DDB4-456B-97E0-9937730A039F}"/>
          </ac:spMkLst>
        </pc:spChg>
        <pc:spChg chg="add">
          <ac:chgData name="Vendégfelhasználó" userId="" providerId="Windows Live" clId="Web-{22FD2002-064C-456A-AFEA-83127EBB1968}" dt="2023-02-14T08:38:53.506" v="375"/>
          <ac:spMkLst>
            <pc:docMk/>
            <pc:sldMk cId="3001908014" sldId="263"/>
            <ac:spMk id="103" creationId="{B2DD41CD-8F47-4F56-AD12-4E2FF7696987}"/>
          </ac:spMkLst>
        </pc:spChg>
        <pc:spChg chg="add">
          <ac:chgData name="Vendégfelhasználó" userId="" providerId="Windows Live" clId="Web-{22FD2002-064C-456A-AFEA-83127EBB1968}" dt="2023-02-14T08:38:53.506" v="375"/>
          <ac:spMkLst>
            <pc:docMk/>
            <pc:sldMk cId="3001908014" sldId="263"/>
            <ac:spMk id="104" creationId="{F7975CCC-7C44-7305-FD47-1F14C53D6B8F}"/>
          </ac:spMkLst>
        </pc:spChg>
        <pc:grpChg chg="add del">
          <ac:chgData name="Vendégfelhasználó" userId="" providerId="Windows Live" clId="Web-{22FD2002-064C-456A-AFEA-83127EBB1968}" dt="2023-02-14T08:34:12.512" v="342"/>
          <ac:grpSpMkLst>
            <pc:docMk/>
            <pc:sldMk cId="3001908014" sldId="263"/>
            <ac:grpSpMk id="17" creationId="{81DE8B58-F373-409E-A253-4380A66091D4}"/>
          </ac:grpSpMkLst>
        </pc:grpChg>
        <pc:grpChg chg="add del">
          <ac:chgData name="Vendégfelhasználó" userId="" providerId="Windows Live" clId="Web-{22FD2002-064C-456A-AFEA-83127EBB1968}" dt="2023-02-14T08:36:28.876" v="356"/>
          <ac:grpSpMkLst>
            <pc:docMk/>
            <pc:sldMk cId="3001908014" sldId="263"/>
            <ac:grpSpMk id="43" creationId="{770AE191-D2EA-45C9-A44D-830C188F74CB}"/>
          </ac:grpSpMkLst>
        </pc:grpChg>
        <pc:picChg chg="add del mod ord">
          <ac:chgData name="Vendégfelhasználó" userId="" providerId="Windows Live" clId="Web-{22FD2002-064C-456A-AFEA-83127EBB1968}" dt="2023-02-14T08:37:45.410" v="361"/>
          <ac:picMkLst>
            <pc:docMk/>
            <pc:sldMk cId="3001908014" sldId="263"/>
            <ac:picMk id="4" creationId="{DBA95630-9A22-B681-43E6-1F288692C317}"/>
          </ac:picMkLst>
        </pc:picChg>
        <pc:picChg chg="add mod ord">
          <ac:chgData name="Vendégfelhasználó" userId="" providerId="Windows Live" clId="Web-{22FD2002-064C-456A-AFEA-83127EBB1968}" dt="2023-02-14T08:38:53.506" v="375"/>
          <ac:picMkLst>
            <pc:docMk/>
            <pc:sldMk cId="3001908014" sldId="263"/>
            <ac:picMk id="5" creationId="{E9A3410F-3BA9-3B37-F05C-7FE7F85982AB}"/>
          </ac:picMkLst>
        </pc:picChg>
        <pc:cxnChg chg="add del">
          <ac:chgData name="Vendégfelhasználó" userId="" providerId="Windows Live" clId="Web-{22FD2002-064C-456A-AFEA-83127EBB1968}" dt="2023-02-14T08:34:18.106" v="346"/>
          <ac:cxnSpMkLst>
            <pc:docMk/>
            <pc:sldMk cId="3001908014" sldId="263"/>
            <ac:cxnSpMk id="21" creationId="{C49DA8F6-BCC1-4447-B54C-57856834B94B}"/>
          </ac:cxnSpMkLst>
        </pc:cxnChg>
        <pc:cxnChg chg="add del">
          <ac:chgData name="Vendégfelhasználó" userId="" providerId="Windows Live" clId="Web-{22FD2002-064C-456A-AFEA-83127EBB1968}" dt="2023-02-14T08:34:22.919" v="350"/>
          <ac:cxnSpMkLst>
            <pc:docMk/>
            <pc:sldMk cId="3001908014" sldId="263"/>
            <ac:cxnSpMk id="30" creationId="{20E3A342-4D61-4E3F-AF90-1AB42AEB96CC}"/>
          </ac:cxnSpMkLst>
        </pc:cxnChg>
        <pc:cxnChg chg="add del">
          <ac:chgData name="Vendégfelhasználó" userId="" providerId="Windows Live" clId="Web-{22FD2002-064C-456A-AFEA-83127EBB1968}" dt="2023-02-14T08:38:53.506" v="375"/>
          <ac:cxnSpMkLst>
            <pc:docMk/>
            <pc:sldMk cId="3001908014" sldId="263"/>
            <ac:cxnSpMk id="69" creationId="{C49DA8F6-BCC1-4447-B54C-57856834B94B}"/>
          </ac:cxnSpMkLst>
        </pc:cxnChg>
        <pc:cxnChg chg="add del">
          <ac:chgData name="Vendégfelhasználó" userId="" providerId="Windows Live" clId="Web-{22FD2002-064C-456A-AFEA-83127EBB1968}" dt="2023-02-14T08:38:13.255" v="370"/>
          <ac:cxnSpMkLst>
            <pc:docMk/>
            <pc:sldMk cId="3001908014" sldId="263"/>
            <ac:cxnSpMk id="87" creationId="{67182200-4859-4C8D-BCBB-55B245C28BA3}"/>
          </ac:cxnSpMkLst>
        </pc:cxnChg>
        <pc:cxnChg chg="add del">
          <ac:chgData name="Vendégfelhasználó" userId="" providerId="Windows Live" clId="Web-{22FD2002-064C-456A-AFEA-83127EBB1968}" dt="2023-02-14T08:38:15.724" v="372"/>
          <ac:cxnSpMkLst>
            <pc:docMk/>
            <pc:sldMk cId="3001908014" sldId="263"/>
            <ac:cxnSpMk id="96" creationId="{C49DA8F6-BCC1-4447-B54C-57856834B94B}"/>
          </ac:cxnSpMkLst>
        </pc:cxnChg>
      </pc:sldChg>
      <pc:sldChg chg="addSp delSp modSp new mod setBg">
        <pc:chgData name="Vendégfelhasználó" userId="" providerId="Windows Live" clId="Web-{22FD2002-064C-456A-AFEA-83127EBB1968}" dt="2023-02-14T08:43:12.687" v="416" actId="20577"/>
        <pc:sldMkLst>
          <pc:docMk/>
          <pc:sldMk cId="2622652671" sldId="264"/>
        </pc:sldMkLst>
        <pc:spChg chg="mod">
          <ac:chgData name="Vendégfelhasználó" userId="" providerId="Windows Live" clId="Web-{22FD2002-064C-456A-AFEA-83127EBB1968}" dt="2023-02-14T08:32:17.743" v="326" actId="14100"/>
          <ac:spMkLst>
            <pc:docMk/>
            <pc:sldMk cId="2622652671" sldId="264"/>
            <ac:spMk id="2" creationId="{69352EAB-AD16-4C90-EEC1-BA3DBDB6000C}"/>
          </ac:spMkLst>
        </pc:spChg>
        <pc:spChg chg="mod">
          <ac:chgData name="Vendégfelhasználó" userId="" providerId="Windows Live" clId="Web-{22FD2002-064C-456A-AFEA-83127EBB1968}" dt="2023-02-14T08:43:12.687" v="416" actId="20577"/>
          <ac:spMkLst>
            <pc:docMk/>
            <pc:sldMk cId="2622652671" sldId="264"/>
            <ac:spMk id="3" creationId="{8DE4C4F3-FCCA-A32D-E410-9981C4D6FDFB}"/>
          </ac:spMkLst>
        </pc:spChg>
        <pc:spChg chg="add del">
          <ac:chgData name="Vendégfelhasználó" userId="" providerId="Windows Live" clId="Web-{22FD2002-064C-456A-AFEA-83127EBB1968}" dt="2023-02-14T08:31:31.225" v="317"/>
          <ac:spMkLst>
            <pc:docMk/>
            <pc:sldMk cId="2622652671" sldId="264"/>
            <ac:spMk id="8" creationId="{1BB867FF-FC45-48F7-8104-F89BE54909F1}"/>
          </ac:spMkLst>
        </pc:spChg>
        <pc:spChg chg="add del">
          <ac:chgData name="Vendégfelhasználó" userId="" providerId="Windows Live" clId="Web-{22FD2002-064C-456A-AFEA-83127EBB1968}" dt="2023-02-14T08:31:31.225" v="317"/>
          <ac:spMkLst>
            <pc:docMk/>
            <pc:sldMk cId="2622652671" sldId="264"/>
            <ac:spMk id="10" creationId="{8BB56887-D0D5-4F0C-9E19-7247EB83C8B7}"/>
          </ac:spMkLst>
        </pc:spChg>
        <pc:spChg chg="add del">
          <ac:chgData name="Vendégfelhasználó" userId="" providerId="Windows Live" clId="Web-{22FD2002-064C-456A-AFEA-83127EBB1968}" dt="2023-02-14T08:31:31.225" v="317"/>
          <ac:spMkLst>
            <pc:docMk/>
            <pc:sldMk cId="2622652671" sldId="264"/>
            <ac:spMk id="12" creationId="{081E4A58-353D-44AE-B2FC-2A74E2E400F7}"/>
          </ac:spMkLst>
        </pc:spChg>
        <pc:spChg chg="add del">
          <ac:chgData name="Vendégfelhasználó" userId="" providerId="Windows Live" clId="Web-{22FD2002-064C-456A-AFEA-83127EBB1968}" dt="2023-02-14T08:31:49.632" v="319"/>
          <ac:spMkLst>
            <pc:docMk/>
            <pc:sldMk cId="2622652671" sldId="264"/>
            <ac:spMk id="14" creationId="{4300840D-0A0B-4512-BACA-B439D5B9C57C}"/>
          </ac:spMkLst>
        </pc:spChg>
        <pc:spChg chg="add del">
          <ac:chgData name="Vendégfelhasználó" userId="" providerId="Windows Live" clId="Web-{22FD2002-064C-456A-AFEA-83127EBB1968}" dt="2023-02-14T08:31:49.632" v="319"/>
          <ac:spMkLst>
            <pc:docMk/>
            <pc:sldMk cId="2622652671" sldId="264"/>
            <ac:spMk id="15" creationId="{09588DA8-065E-4F6F-8EFD-43104AB2E0CF}"/>
          </ac:spMkLst>
        </pc:spChg>
        <pc:spChg chg="add del">
          <ac:chgData name="Vendégfelhasználó" userId="" providerId="Windows Live" clId="Web-{22FD2002-064C-456A-AFEA-83127EBB1968}" dt="2023-02-14T08:31:49.632" v="319"/>
          <ac:spMkLst>
            <pc:docMk/>
            <pc:sldMk cId="2622652671" sldId="264"/>
            <ac:spMk id="16" creationId="{D2B78728-A580-49A7-84F9-6EF6F583ADE0}"/>
          </ac:spMkLst>
        </pc:spChg>
        <pc:spChg chg="add del">
          <ac:chgData name="Vendégfelhasználó" userId="" providerId="Windows Live" clId="Web-{22FD2002-064C-456A-AFEA-83127EBB1968}" dt="2023-02-14T08:31:49.632" v="319"/>
          <ac:spMkLst>
            <pc:docMk/>
            <pc:sldMk cId="2622652671" sldId="264"/>
            <ac:spMk id="17" creationId="{C4285719-470E-454C-AF62-8323075F1F5B}"/>
          </ac:spMkLst>
        </pc:spChg>
        <pc:spChg chg="add del">
          <ac:chgData name="Vendégfelhasználó" userId="" providerId="Windows Live" clId="Web-{22FD2002-064C-456A-AFEA-83127EBB1968}" dt="2023-02-14T08:31:49.632" v="319"/>
          <ac:spMkLst>
            <pc:docMk/>
            <pc:sldMk cId="2622652671" sldId="264"/>
            <ac:spMk id="18" creationId="{38FAA1A1-D861-433F-88FA-1E9D6FD31D11}"/>
          </ac:spMkLst>
        </pc:spChg>
        <pc:spChg chg="add del">
          <ac:chgData name="Vendégfelhasználó" userId="" providerId="Windows Live" clId="Web-{22FD2002-064C-456A-AFEA-83127EBB1968}" dt="2023-02-14T08:31:49.632" v="319"/>
          <ac:spMkLst>
            <pc:docMk/>
            <pc:sldMk cId="2622652671" sldId="264"/>
            <ac:spMk id="19" creationId="{CD9FE4EF-C4D8-49A0-B2FF-81D8DB7D8A24}"/>
          </ac:spMkLst>
        </pc:spChg>
        <pc:spChg chg="add del">
          <ac:chgData name="Vendégfelhasználó" userId="" providerId="Windows Live" clId="Web-{22FD2002-064C-456A-AFEA-83127EBB1968}" dt="2023-02-14T08:31:49.632" v="319"/>
          <ac:spMkLst>
            <pc:docMk/>
            <pc:sldMk cId="2622652671" sldId="264"/>
            <ac:spMk id="20" creationId="{8D71EDA1-87BF-4D5D-AB79-F346FD19278A}"/>
          </ac:spMkLst>
        </pc:spChg>
        <pc:spChg chg="add del">
          <ac:chgData name="Vendégfelhasználó" userId="" providerId="Windows Live" clId="Web-{22FD2002-064C-456A-AFEA-83127EBB1968}" dt="2023-02-14T08:31:54.382" v="321"/>
          <ac:spMkLst>
            <pc:docMk/>
            <pc:sldMk cId="2622652671" sldId="264"/>
            <ac:spMk id="22" creationId="{C7FA33FF-088D-4F16-95A2-2C64D353DEA8}"/>
          </ac:spMkLst>
        </pc:spChg>
        <pc:spChg chg="add del">
          <ac:chgData name="Vendégfelhasználó" userId="" providerId="Windows Live" clId="Web-{22FD2002-064C-456A-AFEA-83127EBB1968}" dt="2023-02-14T08:31:54.382" v="321"/>
          <ac:spMkLst>
            <pc:docMk/>
            <pc:sldMk cId="2622652671" sldId="264"/>
            <ac:spMk id="23" creationId="{A376EFB1-01CF-419F-ABF1-2AF02BBFCBD1}"/>
          </ac:spMkLst>
        </pc:spChg>
        <pc:spChg chg="add del">
          <ac:chgData name="Vendégfelhasználó" userId="" providerId="Windows Live" clId="Web-{22FD2002-064C-456A-AFEA-83127EBB1968}" dt="2023-02-14T08:31:54.382" v="321"/>
          <ac:spMkLst>
            <pc:docMk/>
            <pc:sldMk cId="2622652671" sldId="264"/>
            <ac:spMk id="24" creationId="{FF9DEA15-78BD-4750-AA18-B9F28A6D5AB8}"/>
          </ac:spMkLst>
        </pc:spChg>
        <pc:spChg chg="add">
          <ac:chgData name="Vendégfelhasználó" userId="" providerId="Windows Live" clId="Web-{22FD2002-064C-456A-AFEA-83127EBB1968}" dt="2023-02-14T08:31:54.398" v="322"/>
          <ac:spMkLst>
            <pc:docMk/>
            <pc:sldMk cId="2622652671" sldId="264"/>
            <ac:spMk id="26" creationId="{09588DA8-065E-4F6F-8EFD-43104AB2E0CF}"/>
          </ac:spMkLst>
        </pc:spChg>
        <pc:spChg chg="add">
          <ac:chgData name="Vendégfelhasználó" userId="" providerId="Windows Live" clId="Web-{22FD2002-064C-456A-AFEA-83127EBB1968}" dt="2023-02-14T08:31:54.398" v="322"/>
          <ac:spMkLst>
            <pc:docMk/>
            <pc:sldMk cId="2622652671" sldId="264"/>
            <ac:spMk id="27" creationId="{C4285719-470E-454C-AF62-8323075F1F5B}"/>
          </ac:spMkLst>
        </pc:spChg>
        <pc:spChg chg="add">
          <ac:chgData name="Vendégfelhasználó" userId="" providerId="Windows Live" clId="Web-{22FD2002-064C-456A-AFEA-83127EBB1968}" dt="2023-02-14T08:31:54.398" v="322"/>
          <ac:spMkLst>
            <pc:docMk/>
            <pc:sldMk cId="2622652671" sldId="264"/>
            <ac:spMk id="28" creationId="{CD9FE4EF-C4D8-49A0-B2FF-81D8DB7D8A24}"/>
          </ac:spMkLst>
        </pc:spChg>
        <pc:spChg chg="add">
          <ac:chgData name="Vendégfelhasználó" userId="" providerId="Windows Live" clId="Web-{22FD2002-064C-456A-AFEA-83127EBB1968}" dt="2023-02-14T08:31:54.398" v="322"/>
          <ac:spMkLst>
            <pc:docMk/>
            <pc:sldMk cId="2622652671" sldId="264"/>
            <ac:spMk id="29" creationId="{4300840D-0A0B-4512-BACA-B439D5B9C57C}"/>
          </ac:spMkLst>
        </pc:spChg>
        <pc:spChg chg="add">
          <ac:chgData name="Vendégfelhasználó" userId="" providerId="Windows Live" clId="Web-{22FD2002-064C-456A-AFEA-83127EBB1968}" dt="2023-02-14T08:31:54.398" v="322"/>
          <ac:spMkLst>
            <pc:docMk/>
            <pc:sldMk cId="2622652671" sldId="264"/>
            <ac:spMk id="30" creationId="{D2B78728-A580-49A7-84F9-6EF6F583ADE0}"/>
          </ac:spMkLst>
        </pc:spChg>
        <pc:spChg chg="add">
          <ac:chgData name="Vendégfelhasználó" userId="" providerId="Windows Live" clId="Web-{22FD2002-064C-456A-AFEA-83127EBB1968}" dt="2023-02-14T08:31:54.398" v="322"/>
          <ac:spMkLst>
            <pc:docMk/>
            <pc:sldMk cId="2622652671" sldId="264"/>
            <ac:spMk id="31" creationId="{38FAA1A1-D861-433F-88FA-1E9D6FD31D11}"/>
          </ac:spMkLst>
        </pc:spChg>
        <pc:spChg chg="add">
          <ac:chgData name="Vendégfelhasználó" userId="" providerId="Windows Live" clId="Web-{22FD2002-064C-456A-AFEA-83127EBB1968}" dt="2023-02-14T08:31:54.398" v="322"/>
          <ac:spMkLst>
            <pc:docMk/>
            <pc:sldMk cId="2622652671" sldId="264"/>
            <ac:spMk id="32" creationId="{8D71EDA1-87BF-4D5D-AB79-F346FD19278A}"/>
          </ac:spMkLst>
        </pc:spChg>
      </pc:sldChg>
    </pc:docChg>
  </pc:docChgLst>
  <pc:docChgLst>
    <pc:chgData name="Vendégfelhasználó" providerId="Windows Live" clId="Web-{BE94434C-8AA0-412E-A705-760DCBFF2BF8}"/>
    <pc:docChg chg="addSld modSld">
      <pc:chgData name="Vendégfelhasználó" userId="" providerId="Windows Live" clId="Web-{BE94434C-8AA0-412E-A705-760DCBFF2BF8}" dt="2023-02-14T07:48:40.393" v="113" actId="20577"/>
      <pc:docMkLst>
        <pc:docMk/>
      </pc:docMkLst>
      <pc:sldChg chg="modSp">
        <pc:chgData name="Vendégfelhasználó" userId="" providerId="Windows Live" clId="Web-{BE94434C-8AA0-412E-A705-760DCBFF2BF8}" dt="2023-02-14T07:11:59.175" v="0" actId="14100"/>
        <pc:sldMkLst>
          <pc:docMk/>
          <pc:sldMk cId="2826918656" sldId="259"/>
        </pc:sldMkLst>
        <pc:picChg chg="mod">
          <ac:chgData name="Vendégfelhasználó" userId="" providerId="Windows Live" clId="Web-{BE94434C-8AA0-412E-A705-760DCBFF2BF8}" dt="2023-02-14T07:11:59.175" v="0" actId="14100"/>
          <ac:picMkLst>
            <pc:docMk/>
            <pc:sldMk cId="2826918656" sldId="259"/>
            <ac:picMk id="4" creationId="{0002F0C6-D3A5-7A70-545E-931FEAD93E14}"/>
          </ac:picMkLst>
        </pc:picChg>
      </pc:sldChg>
      <pc:sldChg chg="addSp delSp modSp new mod setBg">
        <pc:chgData name="Vendégfelhasználó" userId="" providerId="Windows Live" clId="Web-{BE94434C-8AA0-412E-A705-760DCBFF2BF8}" dt="2023-02-14T07:48:40.393" v="113" actId="20577"/>
        <pc:sldMkLst>
          <pc:docMk/>
          <pc:sldMk cId="4151321435" sldId="262"/>
        </pc:sldMkLst>
        <pc:spChg chg="mod">
          <ac:chgData name="Vendégfelhasználó" userId="" providerId="Windows Live" clId="Web-{BE94434C-8AA0-412E-A705-760DCBFF2BF8}" dt="2023-02-14T07:45:07.873" v="53"/>
          <ac:spMkLst>
            <pc:docMk/>
            <pc:sldMk cId="4151321435" sldId="262"/>
            <ac:spMk id="2" creationId="{D10AE8E9-C712-FC77-55D6-92CCC3929C8B}"/>
          </ac:spMkLst>
        </pc:spChg>
        <pc:spChg chg="mod">
          <ac:chgData name="Vendégfelhasználó" userId="" providerId="Windows Live" clId="Web-{BE94434C-8AA0-412E-A705-760DCBFF2BF8}" dt="2023-02-14T07:48:40.393" v="113" actId="20577"/>
          <ac:spMkLst>
            <pc:docMk/>
            <pc:sldMk cId="4151321435" sldId="262"/>
            <ac:spMk id="3" creationId="{3336B6DE-AF98-A589-5F9D-5DD6C473A5F4}"/>
          </ac:spMkLst>
        </pc:spChg>
        <pc:spChg chg="add del">
          <ac:chgData name="Vendégfelhasználó" userId="" providerId="Windows Live" clId="Web-{BE94434C-8AA0-412E-A705-760DCBFF2BF8}" dt="2023-02-14T07:45:07.873" v="53"/>
          <ac:spMkLst>
            <pc:docMk/>
            <pc:sldMk cId="4151321435" sldId="262"/>
            <ac:spMk id="9" creationId="{8B2BAECB-35E2-4DD9-8B8C-22D215DD0C10}"/>
          </ac:spMkLst>
        </pc:spChg>
        <pc:picChg chg="add mod ord">
          <ac:chgData name="Vendégfelhasználó" userId="" providerId="Windows Live" clId="Web-{BE94434C-8AA0-412E-A705-760DCBFF2BF8}" dt="2023-02-14T07:47:42.204" v="103" actId="1076"/>
          <ac:picMkLst>
            <pc:docMk/>
            <pc:sldMk cId="4151321435" sldId="262"/>
            <ac:picMk id="4" creationId="{9595B403-FC42-1E8E-A75D-53BD24EDB929}"/>
          </ac:picMkLst>
        </pc:picChg>
        <pc:cxnChg chg="add del">
          <ac:chgData name="Vendégfelhasználó" userId="" providerId="Windows Live" clId="Web-{BE94434C-8AA0-412E-A705-760DCBFF2BF8}" dt="2023-02-14T07:45:07.873" v="53"/>
          <ac:cxnSpMkLst>
            <pc:docMk/>
            <pc:sldMk cId="4151321435" sldId="262"/>
            <ac:cxnSpMk id="11" creationId="{13AC671C-E66F-43C5-A66A-C477339DD232}"/>
          </ac:cxnSpMkLst>
        </pc:cxnChg>
      </pc:sldChg>
    </pc:docChg>
  </pc:docChgLst>
  <pc:docChgLst>
    <pc:chgData name="Nagy Károly" userId="75061df4007fd8d6" providerId="Windows Live" clId="Web-{271429B0-C5B7-450B-A843-75D6EB6FBA14}"/>
    <pc:docChg chg="addSld delSld modSld">
      <pc:chgData name="Nagy Károly" userId="75061df4007fd8d6" providerId="Windows Live" clId="Web-{271429B0-C5B7-450B-A843-75D6EB6FBA14}" dt="2023-02-21T07:43:01.090" v="47"/>
      <pc:docMkLst>
        <pc:docMk/>
      </pc:docMkLst>
      <pc:sldChg chg="addSp delSp modSp add del modTransition">
        <pc:chgData name="Nagy Károly" userId="75061df4007fd8d6" providerId="Windows Live" clId="Web-{271429B0-C5B7-450B-A843-75D6EB6FBA14}" dt="2023-02-21T07:43:01.090" v="47"/>
        <pc:sldMkLst>
          <pc:docMk/>
          <pc:sldMk cId="4151321435" sldId="262"/>
        </pc:sldMkLst>
        <pc:spChg chg="mod">
          <ac:chgData name="Nagy Károly" userId="75061df4007fd8d6" providerId="Windows Live" clId="Web-{271429B0-C5B7-450B-A843-75D6EB6FBA14}" dt="2023-02-21T07:40:17.866" v="23" actId="20577"/>
          <ac:spMkLst>
            <pc:docMk/>
            <pc:sldMk cId="4151321435" sldId="262"/>
            <ac:spMk id="3" creationId="{3336B6DE-AF98-A589-5F9D-5DD6C473A5F4}"/>
          </ac:spMkLst>
        </pc:spChg>
        <pc:spChg chg="add del mod">
          <ac:chgData name="Nagy Károly" userId="75061df4007fd8d6" providerId="Windows Live" clId="Web-{271429B0-C5B7-450B-A843-75D6EB6FBA14}" dt="2023-02-21T07:43:01.090" v="47"/>
          <ac:spMkLst>
            <pc:docMk/>
            <pc:sldMk cId="4151321435" sldId="262"/>
            <ac:spMk id="10" creationId="{DB0F8AF4-ADCA-1E04-E6CB-AB5CC52BB964}"/>
          </ac:spMkLst>
        </pc:spChg>
        <pc:picChg chg="mod">
          <ac:chgData name="Nagy Károly" userId="75061df4007fd8d6" providerId="Windows Live" clId="Web-{271429B0-C5B7-450B-A843-75D6EB6FBA14}" dt="2023-02-21T07:41:21.790" v="31" actId="1076"/>
          <ac:picMkLst>
            <pc:docMk/>
            <pc:sldMk cId="4151321435" sldId="262"/>
            <ac:picMk id="4" creationId="{9595B403-FC42-1E8E-A75D-53BD24EDB929}"/>
          </ac:picMkLst>
        </pc:picChg>
        <pc:picChg chg="mod">
          <ac:chgData name="Nagy Károly" userId="75061df4007fd8d6" providerId="Windows Live" clId="Web-{271429B0-C5B7-450B-A843-75D6EB6FBA14}" dt="2023-02-21T07:41:14.665" v="28" actId="1076"/>
          <ac:picMkLst>
            <pc:docMk/>
            <pc:sldMk cId="4151321435" sldId="262"/>
            <ac:picMk id="5" creationId="{7E1957CA-A633-F558-4C0A-7344730F8DC9}"/>
          </ac:picMkLst>
        </pc:picChg>
        <pc:picChg chg="mod">
          <ac:chgData name="Nagy Károly" userId="75061df4007fd8d6" providerId="Windows Live" clId="Web-{271429B0-C5B7-450B-A843-75D6EB6FBA14}" dt="2023-02-21T07:38:31.097" v="0" actId="1076"/>
          <ac:picMkLst>
            <pc:docMk/>
            <pc:sldMk cId="4151321435" sldId="262"/>
            <ac:picMk id="6" creationId="{AC4F3E0F-0CE1-5F9E-B733-D0E8EB5F0E69}"/>
          </ac:picMkLst>
        </pc:picChg>
        <pc:picChg chg="mod">
          <ac:chgData name="Nagy Károly" userId="75061df4007fd8d6" providerId="Windows Live" clId="Web-{271429B0-C5B7-450B-A843-75D6EB6FBA14}" dt="2023-02-21T07:40:55.227" v="26" actId="1076"/>
          <ac:picMkLst>
            <pc:docMk/>
            <pc:sldMk cId="4151321435" sldId="262"/>
            <ac:picMk id="8" creationId="{5BCC3C9B-E48E-BAEB-914D-0EF45681BFFB}"/>
          </ac:picMkLst>
        </pc:picChg>
        <pc:picChg chg="mod">
          <ac:chgData name="Nagy Károly" userId="75061df4007fd8d6" providerId="Windows Live" clId="Web-{271429B0-C5B7-450B-A843-75D6EB6FBA14}" dt="2023-02-21T07:42:23.198" v="40" actId="14100"/>
          <ac:picMkLst>
            <pc:docMk/>
            <pc:sldMk cId="4151321435" sldId="262"/>
            <ac:picMk id="9" creationId="{24FEEF35-7851-4222-06E1-4EF1B83BF180}"/>
          </ac:picMkLst>
        </pc:picChg>
        <pc:picChg chg="mod">
          <ac:chgData name="Nagy Károly" userId="75061df4007fd8d6" providerId="Windows Live" clId="Web-{271429B0-C5B7-450B-A843-75D6EB6FBA14}" dt="2023-02-21T07:42:27.245" v="43" actId="1076"/>
          <ac:picMkLst>
            <pc:docMk/>
            <pc:sldMk cId="4151321435" sldId="262"/>
            <ac:picMk id="11" creationId="{2CAF34DB-BF4C-9589-1DD8-B16FD0B2D840}"/>
          </ac:picMkLst>
        </pc:picChg>
      </pc:sldChg>
      <pc:sldChg chg="modTransition">
        <pc:chgData name="Nagy Károly" userId="75061df4007fd8d6" providerId="Windows Live" clId="Web-{271429B0-C5B7-450B-A843-75D6EB6FBA14}" dt="2023-02-21T07:39:08.988" v="3"/>
        <pc:sldMkLst>
          <pc:docMk/>
          <pc:sldMk cId="2622652671" sldId="264"/>
        </pc:sldMkLst>
      </pc:sldChg>
      <pc:sldChg chg="modTransition">
        <pc:chgData name="Nagy Károly" userId="75061df4007fd8d6" providerId="Windows Live" clId="Web-{271429B0-C5B7-450B-A843-75D6EB6FBA14}" dt="2023-02-21T07:38:43.269" v="1"/>
        <pc:sldMkLst>
          <pc:docMk/>
          <pc:sldMk cId="1522304386" sldId="265"/>
        </pc:sldMkLst>
      </pc:sldChg>
    </pc:docChg>
  </pc:docChgLst>
  <pc:docChgLst>
    <pc:chgData name="Nagy Károly" userId="75061df4007fd8d6" providerId="Windows Live" clId="Web-{369D36C5-6E11-4F0C-A3D9-129A897C1293}"/>
    <pc:docChg chg="addSld delSld modSld sldOrd addMainMaster delMainMaster">
      <pc:chgData name="Nagy Károly" userId="75061df4007fd8d6" providerId="Windows Live" clId="Web-{369D36C5-6E11-4F0C-A3D9-129A897C1293}" dt="2023-02-13T16:51:48.315" v="331"/>
      <pc:docMkLst>
        <pc:docMk/>
      </pc:docMkLst>
      <pc:sldChg chg="addSp delSp modSp mod modTransition setBg modClrScheme addAnim delAnim chgLayout">
        <pc:chgData name="Nagy Károly" userId="75061df4007fd8d6" providerId="Windows Live" clId="Web-{369D36C5-6E11-4F0C-A3D9-129A897C1293}" dt="2023-02-13T16:50:16.281" v="326"/>
        <pc:sldMkLst>
          <pc:docMk/>
          <pc:sldMk cId="4266748471" sldId="256"/>
        </pc:sldMkLst>
        <pc:spChg chg="mod ord">
          <ac:chgData name="Nagy Károly" userId="75061df4007fd8d6" providerId="Windows Live" clId="Web-{369D36C5-6E11-4F0C-A3D9-129A897C1293}" dt="2023-02-13T16:50:16.281" v="326"/>
          <ac:spMkLst>
            <pc:docMk/>
            <pc:sldMk cId="4266748471" sldId="256"/>
            <ac:spMk id="2" creationId="{00000000-0000-0000-0000-000000000000}"/>
          </ac:spMkLst>
        </pc:spChg>
        <pc:spChg chg="mod ord">
          <ac:chgData name="Nagy Károly" userId="75061df4007fd8d6" providerId="Windows Live" clId="Web-{369D36C5-6E11-4F0C-A3D9-129A897C1293}" dt="2023-02-13T16:50:16.281" v="326"/>
          <ac:spMkLst>
            <pc:docMk/>
            <pc:sldMk cId="4266748471" sldId="256"/>
            <ac:spMk id="3" creationId="{00000000-0000-0000-0000-000000000000}"/>
          </ac:spMkLst>
        </pc:spChg>
        <pc:spChg chg="add del">
          <ac:chgData name="Nagy Károly" userId="75061df4007fd8d6" providerId="Windows Live" clId="Web-{369D36C5-6E11-4F0C-A3D9-129A897C1293}" dt="2023-02-13T16:50:16.281" v="326"/>
          <ac:spMkLst>
            <pc:docMk/>
            <pc:sldMk cId="4266748471" sldId="256"/>
            <ac:spMk id="9" creationId="{82950D9A-4705-4314-961A-4F88B2CE412D}"/>
          </ac:spMkLst>
        </pc:spChg>
        <pc:spChg chg="add del">
          <ac:chgData name="Nagy Károly" userId="75061df4007fd8d6" providerId="Windows Live" clId="Web-{369D36C5-6E11-4F0C-A3D9-129A897C1293}" dt="2023-02-13T16:50:16.281" v="326"/>
          <ac:spMkLst>
            <pc:docMk/>
            <pc:sldMk cId="4266748471" sldId="256"/>
            <ac:spMk id="11" creationId="{B13969F2-ED52-4E5C-B3FC-01E01B8B9FBC}"/>
          </ac:spMkLst>
        </pc:spChg>
        <pc:spChg chg="add del">
          <ac:chgData name="Nagy Károly" userId="75061df4007fd8d6" providerId="Windows Live" clId="Web-{369D36C5-6E11-4F0C-A3D9-129A897C1293}" dt="2023-02-13T16:50:16.266" v="325"/>
          <ac:spMkLst>
            <pc:docMk/>
            <pc:sldMk cId="4266748471" sldId="256"/>
            <ac:spMk id="18" creationId="{5E4165CA-2930-4841-AFB7-DD41E95F2DE1}"/>
          </ac:spMkLst>
        </pc:spChg>
        <pc:spChg chg="add del">
          <ac:chgData name="Nagy Károly" userId="75061df4007fd8d6" providerId="Windows Live" clId="Web-{369D36C5-6E11-4F0C-A3D9-129A897C1293}" dt="2023-02-13T16:50:16.266" v="325"/>
          <ac:spMkLst>
            <pc:docMk/>
            <pc:sldMk cId="4266748471" sldId="256"/>
            <ac:spMk id="20" creationId="{D3A19439-95A7-4D53-B166-072A2A397205}"/>
          </ac:spMkLst>
        </pc:spChg>
        <pc:spChg chg="add">
          <ac:chgData name="Nagy Károly" userId="75061df4007fd8d6" providerId="Windows Live" clId="Web-{369D36C5-6E11-4F0C-A3D9-129A897C1293}" dt="2023-02-13T16:50:16.281" v="326"/>
          <ac:spMkLst>
            <pc:docMk/>
            <pc:sldMk cId="4266748471" sldId="256"/>
            <ac:spMk id="23" creationId="{A221245A-B93D-45A8-B0FA-EC2AEE26EAB1}"/>
          </ac:spMkLst>
        </pc:spChg>
        <pc:spChg chg="add">
          <ac:chgData name="Nagy Károly" userId="75061df4007fd8d6" providerId="Windows Live" clId="Web-{369D36C5-6E11-4F0C-A3D9-129A897C1293}" dt="2023-02-13T16:50:16.281" v="326"/>
          <ac:spMkLst>
            <pc:docMk/>
            <pc:sldMk cId="4266748471" sldId="256"/>
            <ac:spMk id="25" creationId="{A60A95D1-194E-4E4E-8C67-30F91F8E76D9}"/>
          </ac:spMkLst>
        </pc:spChg>
        <pc:picChg chg="add mod ord">
          <ac:chgData name="Nagy Károly" userId="75061df4007fd8d6" providerId="Windows Live" clId="Web-{369D36C5-6E11-4F0C-A3D9-129A897C1293}" dt="2023-02-13T16:50:16.281" v="326"/>
          <ac:picMkLst>
            <pc:docMk/>
            <pc:sldMk cId="4266748471" sldId="256"/>
            <ac:picMk id="4" creationId="{C6DBA9F7-B884-FCFA-42BB-732795144319}"/>
          </ac:picMkLst>
        </pc:picChg>
        <pc:cxnChg chg="add del">
          <ac:chgData name="Nagy Károly" userId="75061df4007fd8d6" providerId="Windows Live" clId="Web-{369D36C5-6E11-4F0C-A3D9-129A897C1293}" dt="2023-02-13T16:50:16.281" v="326"/>
          <ac:cxnSpMkLst>
            <pc:docMk/>
            <pc:sldMk cId="4266748471" sldId="256"/>
            <ac:cxnSpMk id="13" creationId="{13AC671C-E66F-43C5-A66A-C477339DD232}"/>
          </ac:cxnSpMkLst>
        </pc:cxnChg>
        <pc:cxnChg chg="add">
          <ac:chgData name="Nagy Károly" userId="75061df4007fd8d6" providerId="Windows Live" clId="Web-{369D36C5-6E11-4F0C-A3D9-129A897C1293}" dt="2023-02-13T16:50:16.281" v="326"/>
          <ac:cxnSpMkLst>
            <pc:docMk/>
            <pc:sldMk cId="4266748471" sldId="256"/>
            <ac:cxnSpMk id="22" creationId="{64C0A835-9AC9-4D0F-A529-BE4789E126C4}"/>
          </ac:cxnSpMkLst>
        </pc:cxnChg>
        <pc:cxnChg chg="add">
          <ac:chgData name="Nagy Károly" userId="75061df4007fd8d6" providerId="Windows Live" clId="Web-{369D36C5-6E11-4F0C-A3D9-129A897C1293}" dt="2023-02-13T16:50:16.281" v="326"/>
          <ac:cxnSpMkLst>
            <pc:docMk/>
            <pc:sldMk cId="4266748471" sldId="256"/>
            <ac:cxnSpMk id="24" creationId="{7CF67ECC-797A-4CA0-87E3-36046649860E}"/>
          </ac:cxnSpMkLst>
        </pc:cxnChg>
      </pc:sldChg>
      <pc:sldChg chg="addSp modSp new mod modTransition setBg">
        <pc:chgData name="Nagy Károly" userId="75061df4007fd8d6" providerId="Windows Live" clId="Web-{369D36C5-6E11-4F0C-A3D9-129A897C1293}" dt="2023-02-13T16:50:54.235" v="327"/>
        <pc:sldMkLst>
          <pc:docMk/>
          <pc:sldMk cId="1667592559" sldId="257"/>
        </pc:sldMkLst>
        <pc:spChg chg="mod">
          <ac:chgData name="Nagy Károly" userId="75061df4007fd8d6" providerId="Windows Live" clId="Web-{369D36C5-6E11-4F0C-A3D9-129A897C1293}" dt="2023-02-13T16:34:14.301" v="253" actId="20577"/>
          <ac:spMkLst>
            <pc:docMk/>
            <pc:sldMk cId="1667592559" sldId="257"/>
            <ac:spMk id="2" creationId="{707CBC6B-5A22-CC18-7E0D-D10558D1D6FF}"/>
          </ac:spMkLst>
        </pc:spChg>
        <pc:spChg chg="mod">
          <ac:chgData name="Nagy Károly" userId="75061df4007fd8d6" providerId="Windows Live" clId="Web-{369D36C5-6E11-4F0C-A3D9-129A897C1293}" dt="2023-02-13T16:34:35.505" v="255" actId="20577"/>
          <ac:spMkLst>
            <pc:docMk/>
            <pc:sldMk cId="1667592559" sldId="257"/>
            <ac:spMk id="3" creationId="{B4D15550-D724-1B12-27AC-49BA6C720FD2}"/>
          </ac:spMkLst>
        </pc:spChg>
        <pc:spChg chg="add">
          <ac:chgData name="Nagy Károly" userId="75061df4007fd8d6" providerId="Windows Live" clId="Web-{369D36C5-6E11-4F0C-A3D9-129A897C1293}" dt="2023-02-13T16:25:35.270" v="131"/>
          <ac:spMkLst>
            <pc:docMk/>
            <pc:sldMk cId="1667592559" sldId="257"/>
            <ac:spMk id="23" creationId="{052B717E-679E-41A4-B95A-8F7DFAD3FA30}"/>
          </ac:spMkLst>
        </pc:spChg>
        <pc:spChg chg="add">
          <ac:chgData name="Nagy Károly" userId="75061df4007fd8d6" providerId="Windows Live" clId="Web-{369D36C5-6E11-4F0C-A3D9-129A897C1293}" dt="2023-02-13T16:25:35.270" v="131"/>
          <ac:spMkLst>
            <pc:docMk/>
            <pc:sldMk cId="1667592559" sldId="257"/>
            <ac:spMk id="25" creationId="{0B0EB278-F8C7-43AD-BCE2-A2F4D98C499D}"/>
          </ac:spMkLst>
        </pc:spChg>
        <pc:picChg chg="add mod">
          <ac:chgData name="Nagy Károly" userId="75061df4007fd8d6" providerId="Windows Live" clId="Web-{369D36C5-6E11-4F0C-A3D9-129A897C1293}" dt="2023-02-13T16:25:35.270" v="131"/>
          <ac:picMkLst>
            <pc:docMk/>
            <pc:sldMk cId="1667592559" sldId="257"/>
            <ac:picMk id="4" creationId="{E989C8E1-FECC-6AE4-366F-31470E051731}"/>
          </ac:picMkLst>
        </pc:picChg>
        <pc:cxnChg chg="add">
          <ac:chgData name="Nagy Károly" userId="75061df4007fd8d6" providerId="Windows Live" clId="Web-{369D36C5-6E11-4F0C-A3D9-129A897C1293}" dt="2023-02-13T16:25:35.270" v="131"/>
          <ac:cxnSpMkLst>
            <pc:docMk/>
            <pc:sldMk cId="1667592559" sldId="257"/>
            <ac:cxnSpMk id="9" creationId="{4436E0F2-A64B-471E-93C0-8DFE08CC57C8}"/>
          </ac:cxnSpMkLst>
        </pc:cxnChg>
        <pc:cxnChg chg="add">
          <ac:chgData name="Nagy Károly" userId="75061df4007fd8d6" providerId="Windows Live" clId="Web-{369D36C5-6E11-4F0C-A3D9-129A897C1293}" dt="2023-02-13T16:25:35.270" v="131"/>
          <ac:cxnSpMkLst>
            <pc:docMk/>
            <pc:sldMk cId="1667592559" sldId="257"/>
            <ac:cxnSpMk id="11" creationId="{DC1E3AB1-2A8C-4607-9FAE-D8BDB280FE1A}"/>
          </ac:cxnSpMkLst>
        </pc:cxnChg>
        <pc:cxnChg chg="add">
          <ac:chgData name="Nagy Károly" userId="75061df4007fd8d6" providerId="Windows Live" clId="Web-{369D36C5-6E11-4F0C-A3D9-129A897C1293}" dt="2023-02-13T16:25:35.270" v="131"/>
          <ac:cxnSpMkLst>
            <pc:docMk/>
            <pc:sldMk cId="1667592559" sldId="257"/>
            <ac:cxnSpMk id="13" creationId="{26D66059-832F-40B6-A35F-F56C8F38A1E7}"/>
          </ac:cxnSpMkLst>
        </pc:cxnChg>
        <pc:cxnChg chg="add">
          <ac:chgData name="Nagy Károly" userId="75061df4007fd8d6" providerId="Windows Live" clId="Web-{369D36C5-6E11-4F0C-A3D9-129A897C1293}" dt="2023-02-13T16:25:35.270" v="131"/>
          <ac:cxnSpMkLst>
            <pc:docMk/>
            <pc:sldMk cId="1667592559" sldId="257"/>
            <ac:cxnSpMk id="15" creationId="{A515E2ED-7EA9-448D-83FA-54C3DF9723BD}"/>
          </ac:cxnSpMkLst>
        </pc:cxnChg>
        <pc:cxnChg chg="add">
          <ac:chgData name="Nagy Károly" userId="75061df4007fd8d6" providerId="Windows Live" clId="Web-{369D36C5-6E11-4F0C-A3D9-129A897C1293}" dt="2023-02-13T16:25:35.270" v="131"/>
          <ac:cxnSpMkLst>
            <pc:docMk/>
            <pc:sldMk cId="1667592559" sldId="257"/>
            <ac:cxnSpMk id="17" creationId="{20595356-EABD-4767-AC9D-EA21FF115EC0}"/>
          </ac:cxnSpMkLst>
        </pc:cxnChg>
        <pc:cxnChg chg="add">
          <ac:chgData name="Nagy Károly" userId="75061df4007fd8d6" providerId="Windows Live" clId="Web-{369D36C5-6E11-4F0C-A3D9-129A897C1293}" dt="2023-02-13T16:25:35.270" v="131"/>
          <ac:cxnSpMkLst>
            <pc:docMk/>
            <pc:sldMk cId="1667592559" sldId="257"/>
            <ac:cxnSpMk id="19" creationId="{28CD9F06-9628-469C-B788-A894E3E08281}"/>
          </ac:cxnSpMkLst>
        </pc:cxnChg>
        <pc:cxnChg chg="add">
          <ac:chgData name="Nagy Károly" userId="75061df4007fd8d6" providerId="Windows Live" clId="Web-{369D36C5-6E11-4F0C-A3D9-129A897C1293}" dt="2023-02-13T16:25:35.270" v="131"/>
          <ac:cxnSpMkLst>
            <pc:docMk/>
            <pc:sldMk cId="1667592559" sldId="257"/>
            <ac:cxnSpMk id="21" creationId="{8550A431-0B61-421B-B4B7-24C0CFF0F938}"/>
          </ac:cxnSpMkLst>
        </pc:cxnChg>
        <pc:cxnChg chg="add">
          <ac:chgData name="Nagy Károly" userId="75061df4007fd8d6" providerId="Windows Live" clId="Web-{369D36C5-6E11-4F0C-A3D9-129A897C1293}" dt="2023-02-13T16:25:35.270" v="131"/>
          <ac:cxnSpMkLst>
            <pc:docMk/>
            <pc:sldMk cId="1667592559" sldId="257"/>
            <ac:cxnSpMk id="27" creationId="{50A7A0AD-25ED-4137-AA04-A0E36CAA8E4A}"/>
          </ac:cxnSpMkLst>
        </pc:cxnChg>
        <pc:cxnChg chg="add">
          <ac:chgData name="Nagy Károly" userId="75061df4007fd8d6" providerId="Windows Live" clId="Web-{369D36C5-6E11-4F0C-A3D9-129A897C1293}" dt="2023-02-13T16:25:35.270" v="131"/>
          <ac:cxnSpMkLst>
            <pc:docMk/>
            <pc:sldMk cId="1667592559" sldId="257"/>
            <ac:cxnSpMk id="29" creationId="{B186F20B-6445-4368-B022-F9EABF15AE19}"/>
          </ac:cxnSpMkLst>
        </pc:cxnChg>
        <pc:cxnChg chg="add">
          <ac:chgData name="Nagy Károly" userId="75061df4007fd8d6" providerId="Windows Live" clId="Web-{369D36C5-6E11-4F0C-A3D9-129A897C1293}" dt="2023-02-13T16:25:35.270" v="131"/>
          <ac:cxnSpMkLst>
            <pc:docMk/>
            <pc:sldMk cId="1667592559" sldId="257"/>
            <ac:cxnSpMk id="31" creationId="{99F97BBF-9EBF-4BEE-B39C-E6C666941D8D}"/>
          </ac:cxnSpMkLst>
        </pc:cxnChg>
      </pc:sldChg>
      <pc:sldChg chg="addSp delSp modSp new mod modTransition setBg">
        <pc:chgData name="Nagy Károly" userId="75061df4007fd8d6" providerId="Windows Live" clId="Web-{369D36C5-6E11-4F0C-A3D9-129A897C1293}" dt="2023-02-13T16:51:09.595" v="328"/>
        <pc:sldMkLst>
          <pc:docMk/>
          <pc:sldMk cId="3973554039" sldId="258"/>
        </pc:sldMkLst>
        <pc:spChg chg="mod">
          <ac:chgData name="Nagy Károly" userId="75061df4007fd8d6" providerId="Windows Live" clId="Web-{369D36C5-6E11-4F0C-A3D9-129A897C1293}" dt="2023-02-13T16:33:30.050" v="251" actId="20577"/>
          <ac:spMkLst>
            <pc:docMk/>
            <pc:sldMk cId="3973554039" sldId="258"/>
            <ac:spMk id="2" creationId="{B243A5A1-047C-9396-99C6-E8A47C95C280}"/>
          </ac:spMkLst>
        </pc:spChg>
        <pc:spChg chg="mod ord">
          <ac:chgData name="Nagy Károly" userId="75061df4007fd8d6" providerId="Windows Live" clId="Web-{369D36C5-6E11-4F0C-A3D9-129A897C1293}" dt="2023-02-13T16:34:45.661" v="257" actId="20577"/>
          <ac:spMkLst>
            <pc:docMk/>
            <pc:sldMk cId="3973554039" sldId="258"/>
            <ac:spMk id="3" creationId="{78BCD3CE-D7EF-B257-4E03-D8807CAAD533}"/>
          </ac:spMkLst>
        </pc:spChg>
        <pc:spChg chg="add del">
          <ac:chgData name="Nagy Károly" userId="75061df4007fd8d6" providerId="Windows Live" clId="Web-{369D36C5-6E11-4F0C-A3D9-129A897C1293}" dt="2023-02-13T16:28:41.588" v="196"/>
          <ac:spMkLst>
            <pc:docMk/>
            <pc:sldMk cId="3973554039" sldId="258"/>
            <ac:spMk id="9" creationId="{15F0A9D0-BB35-4CAB-B92D-E061B9D8E3BD}"/>
          </ac:spMkLst>
        </pc:spChg>
        <pc:spChg chg="add del">
          <ac:chgData name="Nagy Károly" userId="75061df4007fd8d6" providerId="Windows Live" clId="Web-{369D36C5-6E11-4F0C-A3D9-129A897C1293}" dt="2023-02-13T16:30:30.951" v="229"/>
          <ac:spMkLst>
            <pc:docMk/>
            <pc:sldMk cId="3973554039" sldId="258"/>
            <ac:spMk id="21" creationId="{F8222250-799A-4AD0-9BD1-BE6EB7A06AD0}"/>
          </ac:spMkLst>
        </pc:spChg>
        <pc:spChg chg="add del">
          <ac:chgData name="Nagy Károly" userId="75061df4007fd8d6" providerId="Windows Live" clId="Web-{369D36C5-6E11-4F0C-A3D9-129A897C1293}" dt="2023-02-13T16:30:30.951" v="229"/>
          <ac:spMkLst>
            <pc:docMk/>
            <pc:sldMk cId="3973554039" sldId="258"/>
            <ac:spMk id="22" creationId="{B770432A-C0A6-4D4F-AE2C-705049DAB85F}"/>
          </ac:spMkLst>
        </pc:spChg>
        <pc:spChg chg="add del">
          <ac:chgData name="Nagy Károly" userId="75061df4007fd8d6" providerId="Windows Live" clId="Web-{369D36C5-6E11-4F0C-A3D9-129A897C1293}" dt="2023-02-13T16:30:30.951" v="228"/>
          <ac:spMkLst>
            <pc:docMk/>
            <pc:sldMk cId="3973554039" sldId="258"/>
            <ac:spMk id="28" creationId="{15F0A9D0-BB35-4CAB-B92D-E061B9D8E3BD}"/>
          </ac:spMkLst>
        </pc:spChg>
        <pc:spChg chg="add">
          <ac:chgData name="Nagy Károly" userId="75061df4007fd8d6" providerId="Windows Live" clId="Web-{369D36C5-6E11-4F0C-A3D9-129A897C1293}" dt="2023-02-13T16:30:30.951" v="229"/>
          <ac:spMkLst>
            <pc:docMk/>
            <pc:sldMk cId="3973554039" sldId="258"/>
            <ac:spMk id="40" creationId="{F8222250-799A-4AD0-9BD1-BE6EB7A06AD0}"/>
          </ac:spMkLst>
        </pc:spChg>
        <pc:spChg chg="add">
          <ac:chgData name="Nagy Károly" userId="75061df4007fd8d6" providerId="Windows Live" clId="Web-{369D36C5-6E11-4F0C-A3D9-129A897C1293}" dt="2023-02-13T16:30:30.951" v="229"/>
          <ac:spMkLst>
            <pc:docMk/>
            <pc:sldMk cId="3973554039" sldId="258"/>
            <ac:spMk id="41" creationId="{B770432A-C0A6-4D4F-AE2C-705049DAB85F}"/>
          </ac:spMkLst>
        </pc:spChg>
        <pc:picChg chg="add mod ord">
          <ac:chgData name="Nagy Károly" userId="75061df4007fd8d6" providerId="Windows Live" clId="Web-{369D36C5-6E11-4F0C-A3D9-129A897C1293}" dt="2023-02-13T16:30:30.951" v="228"/>
          <ac:picMkLst>
            <pc:docMk/>
            <pc:sldMk cId="3973554039" sldId="258"/>
            <ac:picMk id="4" creationId="{B09761FA-F4AD-6171-7A96-9C599039FE30}"/>
          </ac:picMkLst>
        </pc:picChg>
        <pc:cxnChg chg="add del">
          <ac:chgData name="Nagy Károly" userId="75061df4007fd8d6" providerId="Windows Live" clId="Web-{369D36C5-6E11-4F0C-A3D9-129A897C1293}" dt="2023-02-13T16:28:41.588" v="196"/>
          <ac:cxnSpMkLst>
            <pc:docMk/>
            <pc:sldMk cId="3973554039" sldId="258"/>
            <ac:cxnSpMk id="11" creationId="{52F5DE35-776B-4C7D-AF2E-514E68BDD2F6}"/>
          </ac:cxnSpMkLst>
        </pc:cxnChg>
        <pc:cxnChg chg="add del">
          <ac:chgData name="Nagy Károly" userId="75061df4007fd8d6" providerId="Windows Live" clId="Web-{369D36C5-6E11-4F0C-A3D9-129A897C1293}" dt="2023-02-13T16:28:41.588" v="196"/>
          <ac:cxnSpMkLst>
            <pc:docMk/>
            <pc:sldMk cId="3973554039" sldId="258"/>
            <ac:cxnSpMk id="13" creationId="{4A65E4E8-1272-4386-BDFE-0129D7A7E2D4}"/>
          </ac:cxnSpMkLst>
        </pc:cxnChg>
        <pc:cxnChg chg="add del">
          <ac:chgData name="Nagy Károly" userId="75061df4007fd8d6" providerId="Windows Live" clId="Web-{369D36C5-6E11-4F0C-A3D9-129A897C1293}" dt="2023-02-13T16:28:41.588" v="196"/>
          <ac:cxnSpMkLst>
            <pc:docMk/>
            <pc:sldMk cId="3973554039" sldId="258"/>
            <ac:cxnSpMk id="15" creationId="{A6515F51-DBC6-42B8-9C34-749F69BB6561}"/>
          </ac:cxnSpMkLst>
        </pc:cxnChg>
        <pc:cxnChg chg="add del">
          <ac:chgData name="Nagy Károly" userId="75061df4007fd8d6" providerId="Windows Live" clId="Web-{369D36C5-6E11-4F0C-A3D9-129A897C1293}" dt="2023-02-13T16:28:41.588" v="196"/>
          <ac:cxnSpMkLst>
            <pc:docMk/>
            <pc:sldMk cId="3973554039" sldId="258"/>
            <ac:cxnSpMk id="17" creationId="{873F5967-4993-405D-A3E6-84DCEFF44C2A}"/>
          </ac:cxnSpMkLst>
        </pc:cxnChg>
        <pc:cxnChg chg="add del">
          <ac:chgData name="Nagy Károly" userId="75061df4007fd8d6" providerId="Windows Live" clId="Web-{369D36C5-6E11-4F0C-A3D9-129A897C1293}" dt="2023-02-13T16:28:41.588" v="196"/>
          <ac:cxnSpMkLst>
            <pc:docMk/>
            <pc:sldMk cId="3973554039" sldId="258"/>
            <ac:cxnSpMk id="19" creationId="{A3A523CC-BD6C-4A0D-B9DB-1DC2CE1E22F0}"/>
          </ac:cxnSpMkLst>
        </pc:cxnChg>
        <pc:cxnChg chg="add del">
          <ac:chgData name="Nagy Károly" userId="75061df4007fd8d6" providerId="Windows Live" clId="Web-{369D36C5-6E11-4F0C-A3D9-129A897C1293}" dt="2023-02-13T16:30:30.951" v="229"/>
          <ac:cxnSpMkLst>
            <pc:docMk/>
            <pc:sldMk cId="3973554039" sldId="258"/>
            <ac:cxnSpMk id="23" creationId="{78FBE787-8B1D-40E5-8468-6F665BB5D7CB}"/>
          </ac:cxnSpMkLst>
        </pc:cxnChg>
        <pc:cxnChg chg="add del">
          <ac:chgData name="Nagy Károly" userId="75061df4007fd8d6" providerId="Windows Live" clId="Web-{369D36C5-6E11-4F0C-A3D9-129A897C1293}" dt="2023-02-13T16:30:30.951" v="228"/>
          <ac:cxnSpMkLst>
            <pc:docMk/>
            <pc:sldMk cId="3973554039" sldId="258"/>
            <ac:cxnSpMk id="30" creationId="{52F5DE35-776B-4C7D-AF2E-514E68BDD2F6}"/>
          </ac:cxnSpMkLst>
        </pc:cxnChg>
        <pc:cxnChg chg="add del">
          <ac:chgData name="Nagy Károly" userId="75061df4007fd8d6" providerId="Windows Live" clId="Web-{369D36C5-6E11-4F0C-A3D9-129A897C1293}" dt="2023-02-13T16:30:30.951" v="228"/>
          <ac:cxnSpMkLst>
            <pc:docMk/>
            <pc:sldMk cId="3973554039" sldId="258"/>
            <ac:cxnSpMk id="32" creationId="{4A65E4E8-1272-4386-BDFE-0129D7A7E2D4}"/>
          </ac:cxnSpMkLst>
        </pc:cxnChg>
        <pc:cxnChg chg="add del">
          <ac:chgData name="Nagy Károly" userId="75061df4007fd8d6" providerId="Windows Live" clId="Web-{369D36C5-6E11-4F0C-A3D9-129A897C1293}" dt="2023-02-13T16:30:30.951" v="228"/>
          <ac:cxnSpMkLst>
            <pc:docMk/>
            <pc:sldMk cId="3973554039" sldId="258"/>
            <ac:cxnSpMk id="34" creationId="{A6515F51-DBC6-42B8-9C34-749F69BB6561}"/>
          </ac:cxnSpMkLst>
        </pc:cxnChg>
        <pc:cxnChg chg="add del">
          <ac:chgData name="Nagy Károly" userId="75061df4007fd8d6" providerId="Windows Live" clId="Web-{369D36C5-6E11-4F0C-A3D9-129A897C1293}" dt="2023-02-13T16:30:30.951" v="228"/>
          <ac:cxnSpMkLst>
            <pc:docMk/>
            <pc:sldMk cId="3973554039" sldId="258"/>
            <ac:cxnSpMk id="36" creationId="{873F5967-4993-405D-A3E6-84DCEFF44C2A}"/>
          </ac:cxnSpMkLst>
        </pc:cxnChg>
        <pc:cxnChg chg="add del">
          <ac:chgData name="Nagy Károly" userId="75061df4007fd8d6" providerId="Windows Live" clId="Web-{369D36C5-6E11-4F0C-A3D9-129A897C1293}" dt="2023-02-13T16:30:30.951" v="228"/>
          <ac:cxnSpMkLst>
            <pc:docMk/>
            <pc:sldMk cId="3973554039" sldId="258"/>
            <ac:cxnSpMk id="38" creationId="{A3A523CC-BD6C-4A0D-B9DB-1DC2CE1E22F0}"/>
          </ac:cxnSpMkLst>
        </pc:cxnChg>
        <pc:cxnChg chg="add">
          <ac:chgData name="Nagy Károly" userId="75061df4007fd8d6" providerId="Windows Live" clId="Web-{369D36C5-6E11-4F0C-A3D9-129A897C1293}" dt="2023-02-13T16:30:30.951" v="229"/>
          <ac:cxnSpMkLst>
            <pc:docMk/>
            <pc:sldMk cId="3973554039" sldId="258"/>
            <ac:cxnSpMk id="42" creationId="{78FBE787-8B1D-40E5-8468-6F665BB5D7CB}"/>
          </ac:cxnSpMkLst>
        </pc:cxnChg>
      </pc:sldChg>
      <pc:sldChg chg="addSp delSp modSp new mod modTransition setBg">
        <pc:chgData name="Nagy Károly" userId="75061df4007fd8d6" providerId="Windows Live" clId="Web-{369D36C5-6E11-4F0C-A3D9-129A897C1293}" dt="2023-02-13T16:51:35.815" v="330"/>
        <pc:sldMkLst>
          <pc:docMk/>
          <pc:sldMk cId="2826918656" sldId="259"/>
        </pc:sldMkLst>
        <pc:spChg chg="mod">
          <ac:chgData name="Nagy Károly" userId="75061df4007fd8d6" providerId="Windows Live" clId="Web-{369D36C5-6E11-4F0C-A3D9-129A897C1293}" dt="2023-02-13T16:44:01.802" v="275" actId="20577"/>
          <ac:spMkLst>
            <pc:docMk/>
            <pc:sldMk cId="2826918656" sldId="259"/>
            <ac:spMk id="2" creationId="{3B8D0D17-3AC2-2328-5446-6A417875147A}"/>
          </ac:spMkLst>
        </pc:spChg>
        <pc:spChg chg="del">
          <ac:chgData name="Nagy Károly" userId="75061df4007fd8d6" providerId="Windows Live" clId="Web-{369D36C5-6E11-4F0C-A3D9-129A897C1293}" dt="2023-02-13T16:42:53.831" v="266"/>
          <ac:spMkLst>
            <pc:docMk/>
            <pc:sldMk cId="2826918656" sldId="259"/>
            <ac:spMk id="3" creationId="{9D9A8E75-9E0B-2CCE-EBDC-E752456184E4}"/>
          </ac:spMkLst>
        </pc:spChg>
        <pc:spChg chg="add del">
          <ac:chgData name="Nagy Károly" userId="75061df4007fd8d6" providerId="Windows Live" clId="Web-{369D36C5-6E11-4F0C-A3D9-129A897C1293}" dt="2023-02-13T16:43:16.160" v="272"/>
          <ac:spMkLst>
            <pc:docMk/>
            <pc:sldMk cId="2826918656" sldId="259"/>
            <ac:spMk id="9" creationId="{D54C7AF0-55E8-EA46-01C3-6AE429A690CB}"/>
          </ac:spMkLst>
        </pc:spChg>
        <pc:spChg chg="add del">
          <ac:chgData name="Nagy Károly" userId="75061df4007fd8d6" providerId="Windows Live" clId="Web-{369D36C5-6E11-4F0C-A3D9-129A897C1293}" dt="2023-02-13T16:43:16.160" v="272"/>
          <ac:spMkLst>
            <pc:docMk/>
            <pc:sldMk cId="2826918656" sldId="259"/>
            <ac:spMk id="12" creationId="{2B78D151-52A1-46B3-8374-570DA802E9A5}"/>
          </ac:spMkLst>
        </pc:spChg>
        <pc:spChg chg="add del">
          <ac:chgData name="Nagy Károly" userId="75061df4007fd8d6" providerId="Windows Live" clId="Web-{369D36C5-6E11-4F0C-A3D9-129A897C1293}" dt="2023-02-13T16:43:16.160" v="272"/>
          <ac:spMkLst>
            <pc:docMk/>
            <pc:sldMk cId="2826918656" sldId="259"/>
            <ac:spMk id="14" creationId="{6C745475-F6E1-4944-B2F1-A82F3444F7EE}"/>
          </ac:spMkLst>
        </pc:spChg>
        <pc:spChg chg="add">
          <ac:chgData name="Nagy Károly" userId="75061df4007fd8d6" providerId="Windows Live" clId="Web-{369D36C5-6E11-4F0C-A3D9-129A897C1293}" dt="2023-02-13T16:43:16.176" v="273"/>
          <ac:spMkLst>
            <pc:docMk/>
            <pc:sldMk cId="2826918656" sldId="259"/>
            <ac:spMk id="24" creationId="{6EF3EC4F-5125-42E3-8EB0-821F06BDFA1C}"/>
          </ac:spMkLst>
        </pc:spChg>
        <pc:picChg chg="add mod ord">
          <ac:chgData name="Nagy Károly" userId="75061df4007fd8d6" providerId="Windows Live" clId="Web-{369D36C5-6E11-4F0C-A3D9-129A897C1293}" dt="2023-02-13T16:43:16.176" v="273"/>
          <ac:picMkLst>
            <pc:docMk/>
            <pc:sldMk cId="2826918656" sldId="259"/>
            <ac:picMk id="4" creationId="{0002F0C6-D3A5-7A70-545E-931FEAD93E14}"/>
          </ac:picMkLst>
        </pc:picChg>
        <pc:picChg chg="add mod">
          <ac:chgData name="Nagy Károly" userId="75061df4007fd8d6" providerId="Windows Live" clId="Web-{369D36C5-6E11-4F0C-A3D9-129A897C1293}" dt="2023-02-13T16:43:16.176" v="273"/>
          <ac:picMkLst>
            <pc:docMk/>
            <pc:sldMk cId="2826918656" sldId="259"/>
            <ac:picMk id="5" creationId="{6A373103-239C-CB70-820D-728887408379}"/>
          </ac:picMkLst>
        </pc:picChg>
        <pc:cxnChg chg="add">
          <ac:chgData name="Nagy Károly" userId="75061df4007fd8d6" providerId="Windows Live" clId="Web-{369D36C5-6E11-4F0C-A3D9-129A897C1293}" dt="2023-02-13T16:43:16.176" v="273"/>
          <ac:cxnSpMkLst>
            <pc:docMk/>
            <pc:sldMk cId="2826918656" sldId="259"/>
            <ac:cxnSpMk id="10" creationId="{4436E0F2-A64B-471E-93C0-8DFE08CC57C8}"/>
          </ac:cxnSpMkLst>
        </pc:cxnChg>
        <pc:cxnChg chg="add del">
          <ac:chgData name="Nagy Károly" userId="75061df4007fd8d6" providerId="Windows Live" clId="Web-{369D36C5-6E11-4F0C-A3D9-129A897C1293}" dt="2023-02-13T16:43:16.160" v="272"/>
          <ac:cxnSpMkLst>
            <pc:docMk/>
            <pc:sldMk cId="2826918656" sldId="259"/>
            <ac:cxnSpMk id="16" creationId="{E2F61726-9292-4844-9EBF-341051AAFDBE}"/>
          </ac:cxnSpMkLst>
        </pc:cxnChg>
        <pc:cxnChg chg="add">
          <ac:chgData name="Nagy Károly" userId="75061df4007fd8d6" providerId="Windows Live" clId="Web-{369D36C5-6E11-4F0C-A3D9-129A897C1293}" dt="2023-02-13T16:43:16.176" v="273"/>
          <ac:cxnSpMkLst>
            <pc:docMk/>
            <pc:sldMk cId="2826918656" sldId="259"/>
            <ac:cxnSpMk id="18" creationId="{20595356-EABD-4767-AC9D-EA21FF115EC0}"/>
          </ac:cxnSpMkLst>
        </pc:cxnChg>
        <pc:cxnChg chg="add">
          <ac:chgData name="Nagy Károly" userId="75061df4007fd8d6" providerId="Windows Live" clId="Web-{369D36C5-6E11-4F0C-A3D9-129A897C1293}" dt="2023-02-13T16:43:16.176" v="273"/>
          <ac:cxnSpMkLst>
            <pc:docMk/>
            <pc:sldMk cId="2826918656" sldId="259"/>
            <ac:cxnSpMk id="19" creationId="{DC1E3AB1-2A8C-4607-9FAE-D8BDB280FE1A}"/>
          </ac:cxnSpMkLst>
        </pc:cxnChg>
        <pc:cxnChg chg="add">
          <ac:chgData name="Nagy Károly" userId="75061df4007fd8d6" providerId="Windows Live" clId="Web-{369D36C5-6E11-4F0C-A3D9-129A897C1293}" dt="2023-02-13T16:43:16.176" v="273"/>
          <ac:cxnSpMkLst>
            <pc:docMk/>
            <pc:sldMk cId="2826918656" sldId="259"/>
            <ac:cxnSpMk id="20" creationId="{28CD9F06-9628-469C-B788-A894E3E08281}"/>
          </ac:cxnSpMkLst>
        </pc:cxnChg>
        <pc:cxnChg chg="add">
          <ac:chgData name="Nagy Károly" userId="75061df4007fd8d6" providerId="Windows Live" clId="Web-{369D36C5-6E11-4F0C-A3D9-129A897C1293}" dt="2023-02-13T16:43:16.176" v="273"/>
          <ac:cxnSpMkLst>
            <pc:docMk/>
            <pc:sldMk cId="2826918656" sldId="259"/>
            <ac:cxnSpMk id="21" creationId="{26D66059-832F-40B6-A35F-F56C8F38A1E7}"/>
          </ac:cxnSpMkLst>
        </pc:cxnChg>
        <pc:cxnChg chg="add">
          <ac:chgData name="Nagy Károly" userId="75061df4007fd8d6" providerId="Windows Live" clId="Web-{369D36C5-6E11-4F0C-A3D9-129A897C1293}" dt="2023-02-13T16:43:16.176" v="273"/>
          <ac:cxnSpMkLst>
            <pc:docMk/>
            <pc:sldMk cId="2826918656" sldId="259"/>
            <ac:cxnSpMk id="22" creationId="{8550A431-0B61-421B-B4B7-24C0CFF0F938}"/>
          </ac:cxnSpMkLst>
        </pc:cxnChg>
        <pc:cxnChg chg="add">
          <ac:chgData name="Nagy Károly" userId="75061df4007fd8d6" providerId="Windows Live" clId="Web-{369D36C5-6E11-4F0C-A3D9-129A897C1293}" dt="2023-02-13T16:43:16.176" v="273"/>
          <ac:cxnSpMkLst>
            <pc:docMk/>
            <pc:sldMk cId="2826918656" sldId="259"/>
            <ac:cxnSpMk id="23" creationId="{A515E2ED-7EA9-448D-83FA-54C3DF9723BD}"/>
          </ac:cxnSpMkLst>
        </pc:cxnChg>
        <pc:cxnChg chg="add">
          <ac:chgData name="Nagy Károly" userId="75061df4007fd8d6" providerId="Windows Live" clId="Web-{369D36C5-6E11-4F0C-A3D9-129A897C1293}" dt="2023-02-13T16:43:16.176" v="273"/>
          <ac:cxnSpMkLst>
            <pc:docMk/>
            <pc:sldMk cId="2826918656" sldId="259"/>
            <ac:cxnSpMk id="26" creationId="{245C6712-0180-4204-86CE-BE5A0709B1E3}"/>
          </ac:cxnSpMkLst>
        </pc:cxnChg>
        <pc:cxnChg chg="add">
          <ac:chgData name="Nagy Károly" userId="75061df4007fd8d6" providerId="Windows Live" clId="Web-{369D36C5-6E11-4F0C-A3D9-129A897C1293}" dt="2023-02-13T16:43:16.176" v="273"/>
          <ac:cxnSpMkLst>
            <pc:docMk/>
            <pc:sldMk cId="2826918656" sldId="259"/>
            <ac:cxnSpMk id="28" creationId="{ABCB92D0-3ABB-41C3-96F9-EBC87FFB1094}"/>
          </ac:cxnSpMkLst>
        </pc:cxnChg>
        <pc:cxnChg chg="add">
          <ac:chgData name="Nagy Károly" userId="75061df4007fd8d6" providerId="Windows Live" clId="Web-{369D36C5-6E11-4F0C-A3D9-129A897C1293}" dt="2023-02-13T16:43:16.176" v="273"/>
          <ac:cxnSpMkLst>
            <pc:docMk/>
            <pc:sldMk cId="2826918656" sldId="259"/>
            <ac:cxnSpMk id="30" creationId="{BE8C98AD-415A-417E-ADBD-580E8C30B12E}"/>
          </ac:cxnSpMkLst>
        </pc:cxnChg>
        <pc:cxnChg chg="add">
          <ac:chgData name="Nagy Károly" userId="75061df4007fd8d6" providerId="Windows Live" clId="Web-{369D36C5-6E11-4F0C-A3D9-129A897C1293}" dt="2023-02-13T16:43:16.176" v="273"/>
          <ac:cxnSpMkLst>
            <pc:docMk/>
            <pc:sldMk cId="2826918656" sldId="259"/>
            <ac:cxnSpMk id="32" creationId="{BC2EA01E-FFFF-4F97-A16B-095A91E68317}"/>
          </ac:cxnSpMkLst>
        </pc:cxnChg>
        <pc:cxnChg chg="add">
          <ac:chgData name="Nagy Károly" userId="75061df4007fd8d6" providerId="Windows Live" clId="Web-{369D36C5-6E11-4F0C-A3D9-129A897C1293}" dt="2023-02-13T16:43:16.176" v="273"/>
          <ac:cxnSpMkLst>
            <pc:docMk/>
            <pc:sldMk cId="2826918656" sldId="259"/>
            <ac:cxnSpMk id="34" creationId="{B1BF4E1B-1657-4F53-8D24-74F1C5AD91EF}"/>
          </ac:cxnSpMkLst>
        </pc:cxnChg>
      </pc:sldChg>
      <pc:sldChg chg="modSp new ord modTransition">
        <pc:chgData name="Nagy Károly" userId="75061df4007fd8d6" providerId="Windows Live" clId="Web-{369D36C5-6E11-4F0C-A3D9-129A897C1293}" dt="2023-02-13T16:51:26.596" v="329"/>
        <pc:sldMkLst>
          <pc:docMk/>
          <pc:sldMk cId="1715465934" sldId="260"/>
        </pc:sldMkLst>
        <pc:spChg chg="mod">
          <ac:chgData name="Nagy Károly" userId="75061df4007fd8d6" providerId="Windows Live" clId="Web-{369D36C5-6E11-4F0C-A3D9-129A897C1293}" dt="2023-02-13T16:44:17.396" v="287" actId="20577"/>
          <ac:spMkLst>
            <pc:docMk/>
            <pc:sldMk cId="1715465934" sldId="260"/>
            <ac:spMk id="2" creationId="{5CF69953-4FF5-3672-63A9-84C26DDF6DE0}"/>
          </ac:spMkLst>
        </pc:spChg>
        <pc:spChg chg="mod">
          <ac:chgData name="Nagy Károly" userId="75061df4007fd8d6" providerId="Windows Live" clId="Web-{369D36C5-6E11-4F0C-A3D9-129A897C1293}" dt="2023-02-13T16:44:37.318" v="291" actId="20577"/>
          <ac:spMkLst>
            <pc:docMk/>
            <pc:sldMk cId="1715465934" sldId="260"/>
            <ac:spMk id="3" creationId="{915FD082-A52B-6AC7-FC1E-9F7006B9FF8B}"/>
          </ac:spMkLst>
        </pc:spChg>
      </pc:sldChg>
      <pc:sldChg chg="new del">
        <pc:chgData name="Nagy Károly" userId="75061df4007fd8d6" providerId="Windows Live" clId="Web-{369D36C5-6E11-4F0C-A3D9-129A897C1293}" dt="2023-02-13T16:48:34.638" v="294"/>
        <pc:sldMkLst>
          <pc:docMk/>
          <pc:sldMk cId="1974319" sldId="261"/>
        </pc:sldMkLst>
      </pc:sldChg>
      <pc:sldChg chg="addSp delSp modSp new mod modTransition setBg addAnim delAnim">
        <pc:chgData name="Nagy Károly" userId="75061df4007fd8d6" providerId="Windows Live" clId="Web-{369D36C5-6E11-4F0C-A3D9-129A897C1293}" dt="2023-02-13T16:51:48.315" v="331"/>
        <pc:sldMkLst>
          <pc:docMk/>
          <pc:sldMk cId="4086177423" sldId="261"/>
        </pc:sldMkLst>
        <pc:spChg chg="mod">
          <ac:chgData name="Nagy Károly" userId="75061df4007fd8d6" providerId="Windows Live" clId="Web-{369D36C5-6E11-4F0C-A3D9-129A897C1293}" dt="2023-02-13T16:49:54.452" v="318"/>
          <ac:spMkLst>
            <pc:docMk/>
            <pc:sldMk cId="4086177423" sldId="261"/>
            <ac:spMk id="2" creationId="{C594CE99-30D7-78A1-DB0F-8670311E45D0}"/>
          </ac:spMkLst>
        </pc:spChg>
        <pc:spChg chg="del">
          <ac:chgData name="Nagy Károly" userId="75061df4007fd8d6" providerId="Windows Live" clId="Web-{369D36C5-6E11-4F0C-A3D9-129A897C1293}" dt="2023-02-13T16:49:10.232" v="311"/>
          <ac:spMkLst>
            <pc:docMk/>
            <pc:sldMk cId="4086177423" sldId="261"/>
            <ac:spMk id="3" creationId="{0196AD91-2417-0F20-1DD2-04DDB1C29F7A}"/>
          </ac:spMkLst>
        </pc:spChg>
        <pc:spChg chg="add">
          <ac:chgData name="Nagy Károly" userId="75061df4007fd8d6" providerId="Windows Live" clId="Web-{369D36C5-6E11-4F0C-A3D9-129A897C1293}" dt="2023-02-13T16:49:54.452" v="318"/>
          <ac:spMkLst>
            <pc:docMk/>
            <pc:sldMk cId="4086177423" sldId="261"/>
            <ac:spMk id="7" creationId="{3FA49195-69EB-4E39-A68A-C232E2D03EF8}"/>
          </ac:spMkLst>
        </pc:spChg>
        <pc:spChg chg="add del">
          <ac:chgData name="Nagy Károly" userId="75061df4007fd8d6" providerId="Windows Live" clId="Web-{369D36C5-6E11-4F0C-A3D9-129A897C1293}" dt="2023-02-13T16:49:39.218" v="315"/>
          <ac:spMkLst>
            <pc:docMk/>
            <pc:sldMk cId="4086177423" sldId="261"/>
            <ac:spMk id="8" creationId="{5E4165CA-2930-4841-AFB7-DD41E95F2DE1}"/>
          </ac:spMkLst>
        </pc:spChg>
        <pc:spChg chg="add">
          <ac:chgData name="Nagy Károly" userId="75061df4007fd8d6" providerId="Windows Live" clId="Web-{369D36C5-6E11-4F0C-A3D9-129A897C1293}" dt="2023-02-13T16:49:54.452" v="318"/>
          <ac:spMkLst>
            <pc:docMk/>
            <pc:sldMk cId="4086177423" sldId="261"/>
            <ac:spMk id="9" creationId="{9A92F9DC-743D-47E7-A019-EE09540FB7B1}"/>
          </ac:spMkLst>
        </pc:spChg>
        <pc:spChg chg="add del">
          <ac:chgData name="Nagy Károly" userId="75061df4007fd8d6" providerId="Windows Live" clId="Web-{369D36C5-6E11-4F0C-A3D9-129A897C1293}" dt="2023-02-13T16:49:39.218" v="315"/>
          <ac:spMkLst>
            <pc:docMk/>
            <pc:sldMk cId="4086177423" sldId="261"/>
            <ac:spMk id="10" creationId="{D3A19439-95A7-4D53-B166-072A2A397205}"/>
          </ac:spMkLst>
        </pc:spChg>
        <pc:spChg chg="add del">
          <ac:chgData name="Nagy Károly" userId="75061df4007fd8d6" providerId="Windows Live" clId="Web-{369D36C5-6E11-4F0C-A3D9-129A897C1293}" dt="2023-02-13T16:49:54.421" v="317"/>
          <ac:spMkLst>
            <pc:docMk/>
            <pc:sldMk cId="4086177423" sldId="261"/>
            <ac:spMk id="12" creationId="{F67B5ED5-2C08-4519-B88A-E933BAA847AA}"/>
          </ac:spMkLst>
        </pc:spChg>
        <pc:spChg chg="add del">
          <ac:chgData name="Nagy Károly" userId="75061df4007fd8d6" providerId="Windows Live" clId="Web-{369D36C5-6E11-4F0C-A3D9-129A897C1293}" dt="2023-02-13T16:49:54.421" v="317"/>
          <ac:spMkLst>
            <pc:docMk/>
            <pc:sldMk cId="4086177423" sldId="261"/>
            <ac:spMk id="13" creationId="{EA3B6404-C37D-4FE3-8124-9FC5ECE56273}"/>
          </ac:spMkLst>
        </pc:spChg>
        <pc:picChg chg="add del">
          <ac:chgData name="Nagy Károly" userId="75061df4007fd8d6" providerId="Windows Live" clId="Web-{369D36C5-6E11-4F0C-A3D9-129A897C1293}" dt="2023-02-13T16:49:39.218" v="315"/>
          <ac:picMkLst>
            <pc:docMk/>
            <pc:sldMk cId="4086177423" sldId="261"/>
            <ac:picMk id="4" creationId="{F93C1839-FF5F-F71D-56FD-E17F2C802847}"/>
          </ac:picMkLst>
        </pc:picChg>
        <pc:picChg chg="add del">
          <ac:chgData name="Nagy Károly" userId="75061df4007fd8d6" providerId="Windows Live" clId="Web-{369D36C5-6E11-4F0C-A3D9-129A897C1293}" dt="2023-02-13T16:49:54.421" v="317"/>
          <ac:picMkLst>
            <pc:docMk/>
            <pc:sldMk cId="4086177423" sldId="261"/>
            <ac:picMk id="17" creationId="{08B63AA7-3095-E646-C557-7C63F7D5845E}"/>
          </ac:picMkLst>
        </pc:picChg>
        <pc:cxnChg chg="add">
          <ac:chgData name="Nagy Károly" userId="75061df4007fd8d6" providerId="Windows Live" clId="Web-{369D36C5-6E11-4F0C-A3D9-129A897C1293}" dt="2023-02-13T16:49:54.452" v="318"/>
          <ac:cxnSpMkLst>
            <pc:docMk/>
            <pc:sldMk cId="4086177423" sldId="261"/>
            <ac:cxnSpMk id="11" creationId="{13280B82-CD55-43FD-92C4-F05E2A8D1367}"/>
          </ac:cxnSpMkLst>
        </pc:cxnChg>
        <pc:cxnChg chg="add del">
          <ac:chgData name="Nagy Károly" userId="75061df4007fd8d6" providerId="Windows Live" clId="Web-{369D36C5-6E11-4F0C-A3D9-129A897C1293}" dt="2023-02-13T16:49:54.421" v="317"/>
          <ac:cxnSpMkLst>
            <pc:docMk/>
            <pc:sldMk cId="4086177423" sldId="261"/>
            <ac:cxnSpMk id="14" creationId="{4BB9CE4F-048D-4320-B7EF-E5AEA4020CE2}"/>
          </ac:cxnSpMkLst>
        </pc:cxnChg>
        <pc:cxnChg chg="add del">
          <ac:chgData name="Nagy Károly" userId="75061df4007fd8d6" providerId="Windows Live" clId="Web-{369D36C5-6E11-4F0C-A3D9-129A897C1293}" dt="2023-02-13T16:49:54.421" v="317"/>
          <ac:cxnSpMkLst>
            <pc:docMk/>
            <pc:sldMk cId="4086177423" sldId="261"/>
            <ac:cxnSpMk id="15" creationId="{C64A9919-C77B-4DEE-B7F8-B9A289E9E66E}"/>
          </ac:cxnSpMkLst>
        </pc:cxnChg>
        <pc:cxnChg chg="add del">
          <ac:chgData name="Nagy Károly" userId="75061df4007fd8d6" providerId="Windows Live" clId="Web-{369D36C5-6E11-4F0C-A3D9-129A897C1293}" dt="2023-02-13T16:49:54.421" v="317"/>
          <ac:cxnSpMkLst>
            <pc:docMk/>
            <pc:sldMk cId="4086177423" sldId="261"/>
            <ac:cxnSpMk id="16" creationId="{717DE3F0-E5A7-4C2D-927E-56638086786C}"/>
          </ac:cxnSpMkLst>
        </pc:cxnChg>
        <pc:cxnChg chg="add del">
          <ac:chgData name="Nagy Károly" userId="75061df4007fd8d6" providerId="Windows Live" clId="Web-{369D36C5-6E11-4F0C-A3D9-129A897C1293}" dt="2023-02-13T16:49:54.421" v="317"/>
          <ac:cxnSpMkLst>
            <pc:docMk/>
            <pc:sldMk cId="4086177423" sldId="261"/>
            <ac:cxnSpMk id="18" creationId="{4E9EA87C-793F-4321-A0BC-4DB860289DD6}"/>
          </ac:cxnSpMkLst>
        </pc:cxnChg>
        <pc:cxnChg chg="add">
          <ac:chgData name="Nagy Károly" userId="75061df4007fd8d6" providerId="Windows Live" clId="Web-{369D36C5-6E11-4F0C-A3D9-129A897C1293}" dt="2023-02-13T16:49:54.452" v="318"/>
          <ac:cxnSpMkLst>
            <pc:docMk/>
            <pc:sldMk cId="4086177423" sldId="261"/>
            <ac:cxnSpMk id="19" creationId="{F521483B-CE28-412B-9C71-9BE081E9DCE3}"/>
          </ac:cxnSpMkLst>
        </pc:cxnChg>
        <pc:cxnChg chg="add del">
          <ac:chgData name="Nagy Károly" userId="75061df4007fd8d6" providerId="Windows Live" clId="Web-{369D36C5-6E11-4F0C-A3D9-129A897C1293}" dt="2023-02-13T16:49:54.421" v="317"/>
          <ac:cxnSpMkLst>
            <pc:docMk/>
            <pc:sldMk cId="4086177423" sldId="261"/>
            <ac:cxnSpMk id="20" creationId="{DEE00FC4-5601-4185-8A23-E15BD4D7B414}"/>
          </ac:cxnSpMkLst>
        </pc:cxnChg>
        <pc:cxnChg chg="add">
          <ac:chgData name="Nagy Károly" userId="75061df4007fd8d6" providerId="Windows Live" clId="Web-{369D36C5-6E11-4F0C-A3D9-129A897C1293}" dt="2023-02-13T16:49:54.452" v="318"/>
          <ac:cxnSpMkLst>
            <pc:docMk/>
            <pc:sldMk cId="4086177423" sldId="261"/>
            <ac:cxnSpMk id="21" creationId="{EC9F4738-DD27-44BE-98C6-AB0B2296BD26}"/>
          </ac:cxnSpMkLst>
        </pc:cxnChg>
        <pc:cxnChg chg="add">
          <ac:chgData name="Nagy Károly" userId="75061df4007fd8d6" providerId="Windows Live" clId="Web-{369D36C5-6E11-4F0C-A3D9-129A897C1293}" dt="2023-02-13T16:49:54.452" v="318"/>
          <ac:cxnSpMkLst>
            <pc:docMk/>
            <pc:sldMk cId="4086177423" sldId="261"/>
            <ac:cxnSpMk id="22" creationId="{B0A4F542-D561-4AFB-8321-EB900BAF0A0E}"/>
          </ac:cxnSpMkLst>
        </pc:cxnChg>
        <pc:cxnChg chg="add">
          <ac:chgData name="Nagy Károly" userId="75061df4007fd8d6" providerId="Windows Live" clId="Web-{369D36C5-6E11-4F0C-A3D9-129A897C1293}" dt="2023-02-13T16:49:54.452" v="318"/>
          <ac:cxnSpMkLst>
            <pc:docMk/>
            <pc:sldMk cId="4086177423" sldId="261"/>
            <ac:cxnSpMk id="23" creationId="{A4D9248B-0006-4BFE-8110-40C16E45C0AC}"/>
          </ac:cxnSpMkLst>
        </pc:cxnChg>
        <pc:cxnChg chg="add">
          <ac:chgData name="Nagy Károly" userId="75061df4007fd8d6" providerId="Windows Live" clId="Web-{369D36C5-6E11-4F0C-A3D9-129A897C1293}" dt="2023-02-13T16:49:54.452" v="318"/>
          <ac:cxnSpMkLst>
            <pc:docMk/>
            <pc:sldMk cId="4086177423" sldId="261"/>
            <ac:cxnSpMk id="24" creationId="{EE593BB5-7AFA-4C8F-AECA-CE733B1FD09E}"/>
          </ac:cxnSpMkLst>
        </pc:cxnChg>
      </pc:sldChg>
      <pc:sldMasterChg chg="del delSldLayout">
        <pc:chgData name="Nagy Károly" userId="75061df4007fd8d6" providerId="Windows Live" clId="Web-{369D36C5-6E11-4F0C-A3D9-129A897C1293}" dt="2023-02-13T16:18:14.914" v="0"/>
        <pc:sldMasterMkLst>
          <pc:docMk/>
          <pc:sldMasterMk cId="798062927" sldId="2147483648"/>
        </pc:sldMasterMkLst>
        <pc:sldLayoutChg chg="del">
          <pc:chgData name="Nagy Károly" userId="75061df4007fd8d6" providerId="Windows Live" clId="Web-{369D36C5-6E11-4F0C-A3D9-129A897C1293}" dt="2023-02-13T16:18:14.914" v="0"/>
          <pc:sldLayoutMkLst>
            <pc:docMk/>
            <pc:sldMasterMk cId="798062927" sldId="2147483648"/>
            <pc:sldLayoutMk cId="1331746569" sldId="2147483649"/>
          </pc:sldLayoutMkLst>
        </pc:sldLayoutChg>
        <pc:sldLayoutChg chg="del">
          <pc:chgData name="Nagy Károly" userId="75061df4007fd8d6" providerId="Windows Live" clId="Web-{369D36C5-6E11-4F0C-A3D9-129A897C1293}" dt="2023-02-13T16:18:14.914" v="0"/>
          <pc:sldLayoutMkLst>
            <pc:docMk/>
            <pc:sldMasterMk cId="798062927" sldId="2147483648"/>
            <pc:sldLayoutMk cId="3810502996" sldId="2147483650"/>
          </pc:sldLayoutMkLst>
        </pc:sldLayoutChg>
        <pc:sldLayoutChg chg="del">
          <pc:chgData name="Nagy Károly" userId="75061df4007fd8d6" providerId="Windows Live" clId="Web-{369D36C5-6E11-4F0C-A3D9-129A897C1293}" dt="2023-02-13T16:18:14.914" v="0"/>
          <pc:sldLayoutMkLst>
            <pc:docMk/>
            <pc:sldMasterMk cId="798062927" sldId="2147483648"/>
            <pc:sldLayoutMk cId="1356358126" sldId="2147483651"/>
          </pc:sldLayoutMkLst>
        </pc:sldLayoutChg>
        <pc:sldLayoutChg chg="del">
          <pc:chgData name="Nagy Károly" userId="75061df4007fd8d6" providerId="Windows Live" clId="Web-{369D36C5-6E11-4F0C-A3D9-129A897C1293}" dt="2023-02-13T16:18:14.914" v="0"/>
          <pc:sldLayoutMkLst>
            <pc:docMk/>
            <pc:sldMasterMk cId="798062927" sldId="2147483648"/>
            <pc:sldLayoutMk cId="324695496" sldId="2147483652"/>
          </pc:sldLayoutMkLst>
        </pc:sldLayoutChg>
        <pc:sldLayoutChg chg="del">
          <pc:chgData name="Nagy Károly" userId="75061df4007fd8d6" providerId="Windows Live" clId="Web-{369D36C5-6E11-4F0C-A3D9-129A897C1293}" dt="2023-02-13T16:18:14.914" v="0"/>
          <pc:sldLayoutMkLst>
            <pc:docMk/>
            <pc:sldMasterMk cId="798062927" sldId="2147483648"/>
            <pc:sldLayoutMk cId="3429168541" sldId="2147483653"/>
          </pc:sldLayoutMkLst>
        </pc:sldLayoutChg>
        <pc:sldLayoutChg chg="del">
          <pc:chgData name="Nagy Károly" userId="75061df4007fd8d6" providerId="Windows Live" clId="Web-{369D36C5-6E11-4F0C-A3D9-129A897C1293}" dt="2023-02-13T16:18:14.914" v="0"/>
          <pc:sldLayoutMkLst>
            <pc:docMk/>
            <pc:sldMasterMk cId="798062927" sldId="2147483648"/>
            <pc:sldLayoutMk cId="3997832783" sldId="2147483654"/>
          </pc:sldLayoutMkLst>
        </pc:sldLayoutChg>
        <pc:sldLayoutChg chg="del">
          <pc:chgData name="Nagy Károly" userId="75061df4007fd8d6" providerId="Windows Live" clId="Web-{369D36C5-6E11-4F0C-A3D9-129A897C1293}" dt="2023-02-13T16:18:14.914" v="0"/>
          <pc:sldLayoutMkLst>
            <pc:docMk/>
            <pc:sldMasterMk cId="798062927" sldId="2147483648"/>
            <pc:sldLayoutMk cId="1078127673" sldId="2147483655"/>
          </pc:sldLayoutMkLst>
        </pc:sldLayoutChg>
        <pc:sldLayoutChg chg="del">
          <pc:chgData name="Nagy Károly" userId="75061df4007fd8d6" providerId="Windows Live" clId="Web-{369D36C5-6E11-4F0C-A3D9-129A897C1293}" dt="2023-02-13T16:18:14.914" v="0"/>
          <pc:sldLayoutMkLst>
            <pc:docMk/>
            <pc:sldMasterMk cId="798062927" sldId="2147483648"/>
            <pc:sldLayoutMk cId="2903084306" sldId="2147483656"/>
          </pc:sldLayoutMkLst>
        </pc:sldLayoutChg>
        <pc:sldLayoutChg chg="del">
          <pc:chgData name="Nagy Károly" userId="75061df4007fd8d6" providerId="Windows Live" clId="Web-{369D36C5-6E11-4F0C-A3D9-129A897C1293}" dt="2023-02-13T16:18:14.914" v="0"/>
          <pc:sldLayoutMkLst>
            <pc:docMk/>
            <pc:sldMasterMk cId="798062927" sldId="2147483648"/>
            <pc:sldLayoutMk cId="1883066043" sldId="2147483657"/>
          </pc:sldLayoutMkLst>
        </pc:sldLayoutChg>
        <pc:sldLayoutChg chg="del">
          <pc:chgData name="Nagy Károly" userId="75061df4007fd8d6" providerId="Windows Live" clId="Web-{369D36C5-6E11-4F0C-A3D9-129A897C1293}" dt="2023-02-13T16:18:14.914" v="0"/>
          <pc:sldLayoutMkLst>
            <pc:docMk/>
            <pc:sldMasterMk cId="798062927" sldId="2147483648"/>
            <pc:sldLayoutMk cId="1663091269" sldId="2147483658"/>
          </pc:sldLayoutMkLst>
        </pc:sldLayoutChg>
        <pc:sldLayoutChg chg="del">
          <pc:chgData name="Nagy Károly" userId="75061df4007fd8d6" providerId="Windows Live" clId="Web-{369D36C5-6E11-4F0C-A3D9-129A897C1293}" dt="2023-02-13T16:18:14.914" v="0"/>
          <pc:sldLayoutMkLst>
            <pc:docMk/>
            <pc:sldMasterMk cId="798062927" sldId="2147483648"/>
            <pc:sldLayoutMk cId="1772255771" sldId="2147483659"/>
          </pc:sldLayoutMkLst>
        </pc:sldLayoutChg>
      </pc:sldMasterChg>
      <pc:sldMasterChg chg="add del addSldLayout delSldLayout modSldLayout">
        <pc:chgData name="Nagy Károly" userId="75061df4007fd8d6" providerId="Windows Live" clId="Web-{369D36C5-6E11-4F0C-A3D9-129A897C1293}" dt="2023-02-13T16:19:06.072" v="1"/>
        <pc:sldMasterMkLst>
          <pc:docMk/>
          <pc:sldMasterMk cId="3260930080" sldId="2147483660"/>
        </pc:sldMasterMkLst>
        <pc:sldLayoutChg chg="add del mod replId">
          <pc:chgData name="Nagy Károly" userId="75061df4007fd8d6" providerId="Windows Live" clId="Web-{369D36C5-6E11-4F0C-A3D9-129A897C1293}" dt="2023-02-13T16:19:06.072" v="1"/>
          <pc:sldLayoutMkLst>
            <pc:docMk/>
            <pc:sldMasterMk cId="3260930080" sldId="2147483660"/>
            <pc:sldLayoutMk cId="3087469256" sldId="2147483661"/>
          </pc:sldLayoutMkLst>
        </pc:sldLayoutChg>
        <pc:sldLayoutChg chg="add del mod replId">
          <pc:chgData name="Nagy Károly" userId="75061df4007fd8d6" providerId="Windows Live" clId="Web-{369D36C5-6E11-4F0C-A3D9-129A897C1293}" dt="2023-02-13T16:19:06.072" v="1"/>
          <pc:sldLayoutMkLst>
            <pc:docMk/>
            <pc:sldMasterMk cId="3260930080" sldId="2147483660"/>
            <pc:sldLayoutMk cId="678986589" sldId="2147483662"/>
          </pc:sldLayoutMkLst>
        </pc:sldLayoutChg>
        <pc:sldLayoutChg chg="add del mod replId">
          <pc:chgData name="Nagy Károly" userId="75061df4007fd8d6" providerId="Windows Live" clId="Web-{369D36C5-6E11-4F0C-A3D9-129A897C1293}" dt="2023-02-13T16:19:06.072" v="1"/>
          <pc:sldLayoutMkLst>
            <pc:docMk/>
            <pc:sldMasterMk cId="3260930080" sldId="2147483660"/>
            <pc:sldLayoutMk cId="1234748628" sldId="2147483663"/>
          </pc:sldLayoutMkLst>
        </pc:sldLayoutChg>
        <pc:sldLayoutChg chg="add del mod replId">
          <pc:chgData name="Nagy Károly" userId="75061df4007fd8d6" providerId="Windows Live" clId="Web-{369D36C5-6E11-4F0C-A3D9-129A897C1293}" dt="2023-02-13T16:19:06.072" v="1"/>
          <pc:sldLayoutMkLst>
            <pc:docMk/>
            <pc:sldMasterMk cId="3260930080" sldId="2147483660"/>
            <pc:sldLayoutMk cId="1767678029" sldId="2147483664"/>
          </pc:sldLayoutMkLst>
        </pc:sldLayoutChg>
        <pc:sldLayoutChg chg="add del mod replId">
          <pc:chgData name="Nagy Károly" userId="75061df4007fd8d6" providerId="Windows Live" clId="Web-{369D36C5-6E11-4F0C-A3D9-129A897C1293}" dt="2023-02-13T16:19:06.072" v="1"/>
          <pc:sldLayoutMkLst>
            <pc:docMk/>
            <pc:sldMasterMk cId="3260930080" sldId="2147483660"/>
            <pc:sldLayoutMk cId="3175885299" sldId="2147483665"/>
          </pc:sldLayoutMkLst>
        </pc:sldLayoutChg>
        <pc:sldLayoutChg chg="add del mod replId">
          <pc:chgData name="Nagy Károly" userId="75061df4007fd8d6" providerId="Windows Live" clId="Web-{369D36C5-6E11-4F0C-A3D9-129A897C1293}" dt="2023-02-13T16:19:06.072" v="1"/>
          <pc:sldLayoutMkLst>
            <pc:docMk/>
            <pc:sldMasterMk cId="3260930080" sldId="2147483660"/>
            <pc:sldLayoutMk cId="1187199868" sldId="2147483666"/>
          </pc:sldLayoutMkLst>
        </pc:sldLayoutChg>
        <pc:sldLayoutChg chg="add del mod replId">
          <pc:chgData name="Nagy Károly" userId="75061df4007fd8d6" providerId="Windows Live" clId="Web-{369D36C5-6E11-4F0C-A3D9-129A897C1293}" dt="2023-02-13T16:19:06.072" v="1"/>
          <pc:sldLayoutMkLst>
            <pc:docMk/>
            <pc:sldMasterMk cId="3260930080" sldId="2147483660"/>
            <pc:sldLayoutMk cId="140814937" sldId="2147483667"/>
          </pc:sldLayoutMkLst>
        </pc:sldLayoutChg>
        <pc:sldLayoutChg chg="add del mod replId">
          <pc:chgData name="Nagy Károly" userId="75061df4007fd8d6" providerId="Windows Live" clId="Web-{369D36C5-6E11-4F0C-A3D9-129A897C1293}" dt="2023-02-13T16:19:06.072" v="1"/>
          <pc:sldLayoutMkLst>
            <pc:docMk/>
            <pc:sldMasterMk cId="3260930080" sldId="2147483660"/>
            <pc:sldLayoutMk cId="1225500156" sldId="2147483668"/>
          </pc:sldLayoutMkLst>
        </pc:sldLayoutChg>
        <pc:sldLayoutChg chg="add del mod replId">
          <pc:chgData name="Nagy Károly" userId="75061df4007fd8d6" providerId="Windows Live" clId="Web-{369D36C5-6E11-4F0C-A3D9-129A897C1293}" dt="2023-02-13T16:19:06.072" v="1"/>
          <pc:sldLayoutMkLst>
            <pc:docMk/>
            <pc:sldMasterMk cId="3260930080" sldId="2147483660"/>
            <pc:sldLayoutMk cId="267665222" sldId="2147483669"/>
          </pc:sldLayoutMkLst>
        </pc:sldLayoutChg>
        <pc:sldLayoutChg chg="add del mod replId">
          <pc:chgData name="Nagy Károly" userId="75061df4007fd8d6" providerId="Windows Live" clId="Web-{369D36C5-6E11-4F0C-A3D9-129A897C1293}" dt="2023-02-13T16:19:06.072" v="1"/>
          <pc:sldLayoutMkLst>
            <pc:docMk/>
            <pc:sldMasterMk cId="3260930080" sldId="2147483660"/>
            <pc:sldLayoutMk cId="395860641" sldId="2147483670"/>
          </pc:sldLayoutMkLst>
        </pc:sldLayoutChg>
        <pc:sldLayoutChg chg="add del mod replId">
          <pc:chgData name="Nagy Károly" userId="75061df4007fd8d6" providerId="Windows Live" clId="Web-{369D36C5-6E11-4F0C-A3D9-129A897C1293}" dt="2023-02-13T16:19:06.072" v="1"/>
          <pc:sldLayoutMkLst>
            <pc:docMk/>
            <pc:sldMasterMk cId="3260930080" sldId="2147483660"/>
            <pc:sldLayoutMk cId="3462310987" sldId="2147483671"/>
          </pc:sldLayoutMkLst>
        </pc:sldLayoutChg>
      </pc:sldMasterChg>
      <pc:sldMasterChg chg="add addSldLayout">
        <pc:chgData name="Nagy Károly" userId="75061df4007fd8d6" providerId="Windows Live" clId="Web-{369D36C5-6E11-4F0C-A3D9-129A897C1293}" dt="2023-02-13T16:19:06.072" v="1"/>
        <pc:sldMasterMkLst>
          <pc:docMk/>
          <pc:sldMasterMk cId="378384294" sldId="2147483750"/>
        </pc:sldMasterMkLst>
        <pc:sldLayoutChg chg="add">
          <pc:chgData name="Nagy Károly" userId="75061df4007fd8d6" providerId="Windows Live" clId="Web-{369D36C5-6E11-4F0C-A3D9-129A897C1293}" dt="2023-02-13T16:19:06.072" v="1"/>
          <pc:sldLayoutMkLst>
            <pc:docMk/>
            <pc:sldMasterMk cId="378384294" sldId="2147483750"/>
            <pc:sldLayoutMk cId="4111076492" sldId="2147483739"/>
          </pc:sldLayoutMkLst>
        </pc:sldLayoutChg>
        <pc:sldLayoutChg chg="add">
          <pc:chgData name="Nagy Károly" userId="75061df4007fd8d6" providerId="Windows Live" clId="Web-{369D36C5-6E11-4F0C-A3D9-129A897C1293}" dt="2023-02-13T16:19:06.072" v="1"/>
          <pc:sldLayoutMkLst>
            <pc:docMk/>
            <pc:sldMasterMk cId="378384294" sldId="2147483750"/>
            <pc:sldLayoutMk cId="3583685671" sldId="2147483740"/>
          </pc:sldLayoutMkLst>
        </pc:sldLayoutChg>
        <pc:sldLayoutChg chg="add">
          <pc:chgData name="Nagy Károly" userId="75061df4007fd8d6" providerId="Windows Live" clId="Web-{369D36C5-6E11-4F0C-A3D9-129A897C1293}" dt="2023-02-13T16:19:06.072" v="1"/>
          <pc:sldLayoutMkLst>
            <pc:docMk/>
            <pc:sldMasterMk cId="378384294" sldId="2147483750"/>
            <pc:sldLayoutMk cId="1694858706" sldId="2147483741"/>
          </pc:sldLayoutMkLst>
        </pc:sldLayoutChg>
        <pc:sldLayoutChg chg="add">
          <pc:chgData name="Nagy Károly" userId="75061df4007fd8d6" providerId="Windows Live" clId="Web-{369D36C5-6E11-4F0C-A3D9-129A897C1293}" dt="2023-02-13T16:19:06.072" v="1"/>
          <pc:sldLayoutMkLst>
            <pc:docMk/>
            <pc:sldMasterMk cId="378384294" sldId="2147483750"/>
            <pc:sldLayoutMk cId="954916543" sldId="2147483742"/>
          </pc:sldLayoutMkLst>
        </pc:sldLayoutChg>
        <pc:sldLayoutChg chg="add">
          <pc:chgData name="Nagy Károly" userId="75061df4007fd8d6" providerId="Windows Live" clId="Web-{369D36C5-6E11-4F0C-A3D9-129A897C1293}" dt="2023-02-13T16:19:06.072" v="1"/>
          <pc:sldLayoutMkLst>
            <pc:docMk/>
            <pc:sldMasterMk cId="378384294" sldId="2147483750"/>
            <pc:sldLayoutMk cId="2414608579" sldId="2147483743"/>
          </pc:sldLayoutMkLst>
        </pc:sldLayoutChg>
        <pc:sldLayoutChg chg="add">
          <pc:chgData name="Nagy Károly" userId="75061df4007fd8d6" providerId="Windows Live" clId="Web-{369D36C5-6E11-4F0C-A3D9-129A897C1293}" dt="2023-02-13T16:19:06.072" v="1"/>
          <pc:sldLayoutMkLst>
            <pc:docMk/>
            <pc:sldMasterMk cId="378384294" sldId="2147483750"/>
            <pc:sldLayoutMk cId="3730600827" sldId="2147483744"/>
          </pc:sldLayoutMkLst>
        </pc:sldLayoutChg>
        <pc:sldLayoutChg chg="add">
          <pc:chgData name="Nagy Károly" userId="75061df4007fd8d6" providerId="Windows Live" clId="Web-{369D36C5-6E11-4F0C-A3D9-129A897C1293}" dt="2023-02-13T16:19:06.072" v="1"/>
          <pc:sldLayoutMkLst>
            <pc:docMk/>
            <pc:sldMasterMk cId="378384294" sldId="2147483750"/>
            <pc:sldLayoutMk cId="2656175248" sldId="2147483745"/>
          </pc:sldLayoutMkLst>
        </pc:sldLayoutChg>
        <pc:sldLayoutChg chg="add">
          <pc:chgData name="Nagy Károly" userId="75061df4007fd8d6" providerId="Windows Live" clId="Web-{369D36C5-6E11-4F0C-A3D9-129A897C1293}" dt="2023-02-13T16:19:06.072" v="1"/>
          <pc:sldLayoutMkLst>
            <pc:docMk/>
            <pc:sldMasterMk cId="378384294" sldId="2147483750"/>
            <pc:sldLayoutMk cId="555416738" sldId="2147483746"/>
          </pc:sldLayoutMkLst>
        </pc:sldLayoutChg>
        <pc:sldLayoutChg chg="add">
          <pc:chgData name="Nagy Károly" userId="75061df4007fd8d6" providerId="Windows Live" clId="Web-{369D36C5-6E11-4F0C-A3D9-129A897C1293}" dt="2023-02-13T16:19:06.072" v="1"/>
          <pc:sldLayoutMkLst>
            <pc:docMk/>
            <pc:sldMasterMk cId="378384294" sldId="2147483750"/>
            <pc:sldLayoutMk cId="3170647725" sldId="2147483747"/>
          </pc:sldLayoutMkLst>
        </pc:sldLayoutChg>
        <pc:sldLayoutChg chg="add">
          <pc:chgData name="Nagy Károly" userId="75061df4007fd8d6" providerId="Windows Live" clId="Web-{369D36C5-6E11-4F0C-A3D9-129A897C1293}" dt="2023-02-13T16:19:06.072" v="1"/>
          <pc:sldLayoutMkLst>
            <pc:docMk/>
            <pc:sldMasterMk cId="378384294" sldId="2147483750"/>
            <pc:sldLayoutMk cId="4061255195" sldId="2147483748"/>
          </pc:sldLayoutMkLst>
        </pc:sldLayoutChg>
        <pc:sldLayoutChg chg="add">
          <pc:chgData name="Nagy Károly" userId="75061df4007fd8d6" providerId="Windows Live" clId="Web-{369D36C5-6E11-4F0C-A3D9-129A897C1293}" dt="2023-02-13T16:19:06.072" v="1"/>
          <pc:sldLayoutMkLst>
            <pc:docMk/>
            <pc:sldMasterMk cId="378384294" sldId="2147483750"/>
            <pc:sldLayoutMk cId="1068729263" sldId="2147483749"/>
          </pc:sldLayoutMkLst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2/21/2023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44130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2/21/2023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86638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2/21/2023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27648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2/21/2023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14532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2/21/2023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47398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2/21/2023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50272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2/21/2023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78058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2/21/2023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66737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2/21/2023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66676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2/21/2023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78178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2/21/2023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13249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2/21/2023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28345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8" r:id="rId1"/>
    <p:sldLayoutId id="2147483789" r:id="rId2"/>
    <p:sldLayoutId id="2147483790" r:id="rId3"/>
    <p:sldLayoutId id="2147483791" r:id="rId4"/>
    <p:sldLayoutId id="2147483792" r:id="rId5"/>
    <p:sldLayoutId id="2147483793" r:id="rId6"/>
    <p:sldLayoutId id="2147483794" r:id="rId7"/>
    <p:sldLayoutId id="2147483795" r:id="rId8"/>
    <p:sldLayoutId id="2147483796" r:id="rId9"/>
    <p:sldLayoutId id="2147483797" r:id="rId10"/>
    <p:sldLayoutId id="214748379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image" Target="../media/image11.png"/><Relationship Id="rId7" Type="http://schemas.openxmlformats.org/officeDocument/2006/relationships/image" Target="../media/image15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arukereso.hu/switch-c3145/cisco/meraki-go-gs110-8p-hw-eu-p585885639/" TargetMode="External"/><Relationship Id="rId3" Type="http://schemas.openxmlformats.org/officeDocument/2006/relationships/hyperlink" Target="https://gamer.shop.hu/termekek/billentyuzet/white-shark-spartan-mechanikus-blue-switch-fem-gaming-billentyuzet-magyar-kiosztas-hu-2-ev-garancia-gk-1925hu/352/?gclid=CjwKCAiA_6yfBhBNEiwAkmXy5zGDEiPspK3-AdDoiMkhW1t_DIDHx9uCpGvgky4wTLFnZ-e54_x5uxoCxNMQAvD_BwE" TargetMode="External"/><Relationship Id="rId7" Type="http://schemas.openxmlformats.org/officeDocument/2006/relationships/hyperlink" Target="https://www.mediamarkt.hu/hu/product/_lenovo-ideapad-gaming-3-15ihu6-82k101cvhv-gamer-laptop-15-6-fhd-core-i5-16gb-512-gb-ssd-rtx3050ti-4gb-noos-1404238.html" TargetMode="External"/><Relationship Id="rId2" Type="http://schemas.openxmlformats.org/officeDocument/2006/relationships/hyperlink" Target="https://www.emag.hu/jatekszek-huzaro-force-2-5-sotetkek-es-fekete-force2-5bluemesh/pd/DPKXWSMBM/?ref=fam#Tenger%C3%A9szk%C3%A9k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mediamarkt.hu/hu/product/_logitech-g-pro-x-superlight-vezet%C3%A9k-n%C3%A9lk%C3%BCli-eg%C3%A9r-fekete-910-005880-1385843.html" TargetMode="External"/><Relationship Id="rId5" Type="http://schemas.openxmlformats.org/officeDocument/2006/relationships/hyperlink" Target="https://www.mediamarkt.hu/hu/product/_razer-barracuda-x-2022-vezet%C3%A9k-n%C3%A9lk%C3%BCli-gaming-headset-2-4ghz-bluetooth-fekete-rz04-04430100-r3m1-1400577.html?bundleReferral=p-bdl-1404238-bdl" TargetMode="External"/><Relationship Id="rId10" Type="http://schemas.openxmlformats.org/officeDocument/2006/relationships/hyperlink" Target="https://www.emag.hu/huawei-p30-lite-mobiltelefon-kartyafuggetlen-dual-sim-128gb-lte-ejfekete-51093npm/pd/DC7W6ZBBM/" TargetMode="External"/><Relationship Id="rId4" Type="http://schemas.openxmlformats.org/officeDocument/2006/relationships/hyperlink" Target="https://rog.asus.com/hu/desktops/mid-tower/rog-strix-gt15-g15-series/helpdesk/" TargetMode="External"/><Relationship Id="rId9" Type="http://schemas.openxmlformats.org/officeDocument/2006/relationships/hyperlink" Target="https://www.emag.hu/tp-link-vezetek-nelkuli-router-ac1200-dual-band-mu-mimo-4-antenna-archer-a64/pd/DHD8VXMBM/?cmpid=87105&amp;gclid=CjwKCAiA9NGfBhBvEiwAq5vSy_XkJLsfXzbCMOc62r2XaBzD5YeKUBHc9ayHB_0iYuvAmEglKk0GFhoCxCIQAvD_BwE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8" name="Rectangle 32">
            <a:extLst>
              <a:ext uri="{FF2B5EF4-FFF2-40B4-BE49-F238E27FC236}">
                <a16:creationId xmlns:a16="http://schemas.microsoft.com/office/drawing/2014/main" id="{6F828D28-8E09-41CC-8229-3070B5467A9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Kép 5">
            <a:extLst>
              <a:ext uri="{FF2B5EF4-FFF2-40B4-BE49-F238E27FC236}">
                <a16:creationId xmlns:a16="http://schemas.microsoft.com/office/drawing/2014/main" id="{D6967988-5CD6-4314-899D-843CBA35CE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120" b="2610"/>
          <a:stretch/>
        </p:blipFill>
        <p:spPr>
          <a:xfrm>
            <a:off x="20" y="-37652"/>
            <a:ext cx="12191977" cy="6858022"/>
          </a:xfrm>
          <a:prstGeom prst="rect">
            <a:avLst/>
          </a:prstGeom>
        </p:spPr>
      </p:pic>
      <p:sp>
        <p:nvSpPr>
          <p:cNvPr id="59" name="Rectangle 34">
            <a:extLst>
              <a:ext uri="{FF2B5EF4-FFF2-40B4-BE49-F238E27FC236}">
                <a16:creationId xmlns:a16="http://schemas.microsoft.com/office/drawing/2014/main" id="{D5B012D8-7F27-4758-9AC6-C889B154BD7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103377" y="1100316"/>
            <a:ext cx="6858003" cy="4657347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643466" y="643467"/>
            <a:ext cx="5452529" cy="3569242"/>
          </a:xfrm>
        </p:spPr>
        <p:txBody>
          <a:bodyPr anchor="t">
            <a:normAutofit/>
          </a:bodyPr>
          <a:lstStyle/>
          <a:p>
            <a:pPr algn="l"/>
            <a:r>
              <a:rPr lang="hu-HU" sz="5200">
                <a:solidFill>
                  <a:srgbClr val="FFFFFF"/>
                </a:solidFill>
                <a:latin typeface="Corbel"/>
                <a:cs typeface="Calibri Light"/>
              </a:rPr>
              <a:t>Otthoni hálózat </a:t>
            </a:r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643466" y="4551037"/>
            <a:ext cx="5449479" cy="1578054"/>
          </a:xfrm>
        </p:spPr>
        <p:txBody>
          <a:bodyPr anchor="b">
            <a:normAutofit/>
          </a:bodyPr>
          <a:lstStyle/>
          <a:p>
            <a:pPr algn="l"/>
            <a:r>
              <a:rPr lang="hu-HU" dirty="0">
                <a:solidFill>
                  <a:srgbClr val="FFFFFF"/>
                </a:solidFill>
              </a:rPr>
              <a:t>Készítette: Nagy Károly </a:t>
            </a:r>
          </a:p>
        </p:txBody>
      </p:sp>
      <p:sp>
        <p:nvSpPr>
          <p:cNvPr id="60" name="Rectangle 36">
            <a:extLst>
              <a:ext uri="{FF2B5EF4-FFF2-40B4-BE49-F238E27FC236}">
                <a16:creationId xmlns:a16="http://schemas.microsoft.com/office/drawing/2014/main" id="{4063B759-00FC-46D1-9898-8E8625268FA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40187" y="2206184"/>
            <a:ext cx="6858003" cy="2445624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6748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07CBC6B-5A22-CC18-7E0D-D10558D1D6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350" y="541964"/>
            <a:ext cx="4768938" cy="381866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600" dirty="0"/>
              <a:t>Mi volt a </a:t>
            </a:r>
            <a:r>
              <a:rPr lang="hu-HU" sz="4600" dirty="0"/>
              <a:t>feladat</a:t>
            </a:r>
            <a:r>
              <a:rPr lang="en-US" sz="4600" dirty="0"/>
              <a:t>?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B4D15550-D724-1B12-27AC-49BA6C720F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7815" y="4363961"/>
            <a:ext cx="3834392" cy="1604222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hu-HU" sz="2000" cap="all" spc="300" dirty="0"/>
              <a:t>Tanárúr-</a:t>
            </a:r>
            <a:r>
              <a:rPr lang="hu-HU" sz="2000" cap="all" spc="300" dirty="0" err="1"/>
              <a:t>tól</a:t>
            </a:r>
            <a:r>
              <a:rPr lang="hu-HU" sz="2000" cap="all" spc="300" dirty="0"/>
              <a:t> kaptam a feladatott ami az volt hogy csináljuk meg az otthoni hálózatunkat párban, a </a:t>
            </a:r>
            <a:r>
              <a:rPr lang="hu-HU" sz="2000" cap="all" spc="300" dirty="0" err="1"/>
              <a:t>packet</a:t>
            </a:r>
            <a:r>
              <a:rPr lang="hu-HU" sz="2000" cap="all" spc="300" dirty="0"/>
              <a:t> </a:t>
            </a:r>
            <a:r>
              <a:rPr lang="hu-HU" sz="2000" cap="all" spc="300" dirty="0" err="1"/>
              <a:t>Tracerben</a:t>
            </a:r>
            <a:r>
              <a:rPr lang="hu-HU" sz="2000" cap="all" spc="300" dirty="0"/>
              <a:t>.</a:t>
            </a:r>
            <a:endParaRPr lang="hu-HU" sz="2000" cap="all" spc="300" dirty="0">
              <a:cs typeface="Calibri"/>
            </a:endParaRPr>
          </a:p>
        </p:txBody>
      </p:sp>
      <p:pic>
        <p:nvPicPr>
          <p:cNvPr id="4" name="Kép 4">
            <a:extLst>
              <a:ext uri="{FF2B5EF4-FFF2-40B4-BE49-F238E27FC236}">
                <a16:creationId xmlns:a16="http://schemas.microsoft.com/office/drawing/2014/main" id="{E989C8E1-FECC-6AE4-366F-31470E0517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423793"/>
            <a:ext cx="5562600" cy="4018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59255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" name="Rectangle 14">
            <a:extLst>
              <a:ext uri="{FF2B5EF4-FFF2-40B4-BE49-F238E27FC236}">
                <a16:creationId xmlns:a16="http://schemas.microsoft.com/office/drawing/2014/main" id="{C4E4288A-DFC8-40A2-90E5-70E851A933A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2" name="Group 16">
            <a:extLst>
              <a:ext uri="{FF2B5EF4-FFF2-40B4-BE49-F238E27FC236}">
                <a16:creationId xmlns:a16="http://schemas.microsoft.com/office/drawing/2014/main" id="{B63C2D82-D4FA-4A37-BB01-1E7B21E4FF2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5199" y="634058"/>
            <a:ext cx="1128382" cy="847206"/>
            <a:chOff x="5307830" y="325570"/>
            <a:chExt cx="1128382" cy="847206"/>
          </a:xfrm>
        </p:grpSpPr>
        <p:sp>
          <p:nvSpPr>
            <p:cNvPr id="63" name="Freeform 5">
              <a:extLst>
                <a:ext uri="{FF2B5EF4-FFF2-40B4-BE49-F238E27FC236}">
                  <a16:creationId xmlns:a16="http://schemas.microsoft.com/office/drawing/2014/main" id="{C94E7FEF-0CE9-4AC2-94BB-02230C6DC0D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307830" y="577396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5">
              <a:extLst>
                <a:ext uri="{FF2B5EF4-FFF2-40B4-BE49-F238E27FC236}">
                  <a16:creationId xmlns:a16="http://schemas.microsoft.com/office/drawing/2014/main" id="{EB546CC0-C1BC-48D2-8DA9-4B60283165C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5720" y="325570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Cím 1">
            <a:extLst>
              <a:ext uri="{FF2B5EF4-FFF2-40B4-BE49-F238E27FC236}">
                <a16:creationId xmlns:a16="http://schemas.microsoft.com/office/drawing/2014/main" id="{B243A5A1-047C-9396-99C6-E8A47C95C2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199" y="1371190"/>
            <a:ext cx="4787331" cy="1574333"/>
          </a:xfrm>
        </p:spPr>
        <p:txBody>
          <a:bodyPr anchor="b">
            <a:normAutofit/>
          </a:bodyPr>
          <a:lstStyle/>
          <a:p>
            <a:r>
              <a:rPr lang="hu-HU" sz="4000" b="1" i="0" dirty="0">
                <a:latin typeface="Calibri"/>
                <a:cs typeface="Calibri"/>
              </a:rPr>
              <a:t>Amivel </a:t>
            </a:r>
            <a:r>
              <a:rPr lang="hu-HU" sz="4000" b="1" dirty="0">
                <a:latin typeface="Calibri"/>
                <a:cs typeface="Calibri"/>
              </a:rPr>
              <a:t>dolgoztam</a:t>
            </a:r>
            <a:r>
              <a:rPr lang="hu-HU" sz="4000" b="1" i="0" dirty="0">
                <a:latin typeface="Calibri"/>
                <a:cs typeface="Calibri"/>
              </a:rPr>
              <a:t> az a...</a:t>
            </a:r>
          </a:p>
        </p:txBody>
      </p:sp>
      <p:sp>
        <p:nvSpPr>
          <p:cNvPr id="65" name="Freeform: Shape 20">
            <a:extLst>
              <a:ext uri="{FF2B5EF4-FFF2-40B4-BE49-F238E27FC236}">
                <a16:creationId xmlns:a16="http://schemas.microsoft.com/office/drawing/2014/main" id="{A9456821-26B9-4181-B181-305FB820DCC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09641" y="2134209"/>
            <a:ext cx="4840399" cy="4290450"/>
          </a:xfrm>
          <a:custGeom>
            <a:avLst/>
            <a:gdLst>
              <a:gd name="connsiteX0" fmla="*/ 853538 w 2991693"/>
              <a:gd name="connsiteY0" fmla="*/ 0 h 2651787"/>
              <a:gd name="connsiteX1" fmla="*/ 2141030 w 2991693"/>
              <a:gd name="connsiteY1" fmla="*/ 0 h 2651787"/>
              <a:gd name="connsiteX2" fmla="*/ 2324957 w 2991693"/>
              <a:gd name="connsiteY2" fmla="*/ 103466 h 2651787"/>
              <a:gd name="connsiteX3" fmla="*/ 2968702 w 2991693"/>
              <a:gd name="connsiteY3" fmla="*/ 1218596 h 2651787"/>
              <a:gd name="connsiteX4" fmla="*/ 2968702 w 2991693"/>
              <a:gd name="connsiteY4" fmla="*/ 1433192 h 2651787"/>
              <a:gd name="connsiteX5" fmla="*/ 2324957 w 2991693"/>
              <a:gd name="connsiteY5" fmla="*/ 2548321 h 2651787"/>
              <a:gd name="connsiteX6" fmla="*/ 2141030 w 2991693"/>
              <a:gd name="connsiteY6" fmla="*/ 2651787 h 2651787"/>
              <a:gd name="connsiteX7" fmla="*/ 853538 w 2991693"/>
              <a:gd name="connsiteY7" fmla="*/ 2651787 h 2651787"/>
              <a:gd name="connsiteX8" fmla="*/ 669612 w 2991693"/>
              <a:gd name="connsiteY8" fmla="*/ 2548321 h 2651787"/>
              <a:gd name="connsiteX9" fmla="*/ 25866 w 2991693"/>
              <a:gd name="connsiteY9" fmla="*/ 1433192 h 2651787"/>
              <a:gd name="connsiteX10" fmla="*/ 25866 w 2991693"/>
              <a:gd name="connsiteY10" fmla="*/ 1218596 h 2651787"/>
              <a:gd name="connsiteX11" fmla="*/ 669612 w 2991693"/>
              <a:gd name="connsiteY11" fmla="*/ 103466 h 2651787"/>
              <a:gd name="connsiteX12" fmla="*/ 853538 w 2991693"/>
              <a:gd name="connsiteY12" fmla="*/ 0 h 265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91693" h="2651787">
                <a:moveTo>
                  <a:pt x="853538" y="0"/>
                </a:moveTo>
                <a:cubicBezTo>
                  <a:pt x="2141030" y="0"/>
                  <a:pt x="2141030" y="0"/>
                  <a:pt x="2141030" y="0"/>
                </a:cubicBezTo>
                <a:cubicBezTo>
                  <a:pt x="2206170" y="0"/>
                  <a:pt x="2290471" y="45985"/>
                  <a:pt x="2324957" y="103466"/>
                </a:cubicBezTo>
                <a:cubicBezTo>
                  <a:pt x="2968702" y="1218596"/>
                  <a:pt x="2968702" y="1218596"/>
                  <a:pt x="2968702" y="1218596"/>
                </a:cubicBezTo>
                <a:cubicBezTo>
                  <a:pt x="2999357" y="1279909"/>
                  <a:pt x="2999357" y="1371878"/>
                  <a:pt x="2968702" y="1433192"/>
                </a:cubicBezTo>
                <a:cubicBezTo>
                  <a:pt x="2324957" y="2548321"/>
                  <a:pt x="2324957" y="2548321"/>
                  <a:pt x="2324957" y="2548321"/>
                </a:cubicBezTo>
                <a:cubicBezTo>
                  <a:pt x="2290471" y="2605803"/>
                  <a:pt x="2206170" y="2651787"/>
                  <a:pt x="2141030" y="2651787"/>
                </a:cubicBezTo>
                <a:lnTo>
                  <a:pt x="853538" y="2651787"/>
                </a:lnTo>
                <a:cubicBezTo>
                  <a:pt x="784566" y="2651787"/>
                  <a:pt x="700266" y="2605803"/>
                  <a:pt x="669612" y="2548321"/>
                </a:cubicBezTo>
                <a:cubicBezTo>
                  <a:pt x="25866" y="1433192"/>
                  <a:pt x="25866" y="1433192"/>
                  <a:pt x="25866" y="1433192"/>
                </a:cubicBezTo>
                <a:cubicBezTo>
                  <a:pt x="-8621" y="1371878"/>
                  <a:pt x="-8621" y="1279909"/>
                  <a:pt x="25866" y="1218596"/>
                </a:cubicBezTo>
                <a:cubicBezTo>
                  <a:pt x="669612" y="103466"/>
                  <a:pt x="669612" y="103466"/>
                  <a:pt x="669612" y="103466"/>
                </a:cubicBezTo>
                <a:cubicBezTo>
                  <a:pt x="700266" y="45985"/>
                  <a:pt x="784566" y="0"/>
                  <a:pt x="853538" y="0"/>
                </a:cubicBezTo>
                <a:close/>
              </a:path>
            </a:pathLst>
          </a:custGeom>
          <a:noFill/>
          <a:ln w="50800" cmpd="sng"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 useBgFill="1">
        <p:nvSpPr>
          <p:cNvPr id="66" name="Freeform: Shape 22">
            <a:extLst>
              <a:ext uri="{FF2B5EF4-FFF2-40B4-BE49-F238E27FC236}">
                <a16:creationId xmlns:a16="http://schemas.microsoft.com/office/drawing/2014/main" id="{0035D6FE-7FA2-4D67-8767-6F7E98AB160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10608" y="421767"/>
            <a:ext cx="2847251" cy="2523756"/>
          </a:xfrm>
          <a:custGeom>
            <a:avLst/>
            <a:gdLst>
              <a:gd name="connsiteX0" fmla="*/ 853538 w 2991693"/>
              <a:gd name="connsiteY0" fmla="*/ 0 h 2651787"/>
              <a:gd name="connsiteX1" fmla="*/ 2141030 w 2991693"/>
              <a:gd name="connsiteY1" fmla="*/ 0 h 2651787"/>
              <a:gd name="connsiteX2" fmla="*/ 2324957 w 2991693"/>
              <a:gd name="connsiteY2" fmla="*/ 103466 h 2651787"/>
              <a:gd name="connsiteX3" fmla="*/ 2968702 w 2991693"/>
              <a:gd name="connsiteY3" fmla="*/ 1218596 h 2651787"/>
              <a:gd name="connsiteX4" fmla="*/ 2968702 w 2991693"/>
              <a:gd name="connsiteY4" fmla="*/ 1433192 h 2651787"/>
              <a:gd name="connsiteX5" fmla="*/ 2324957 w 2991693"/>
              <a:gd name="connsiteY5" fmla="*/ 2548321 h 2651787"/>
              <a:gd name="connsiteX6" fmla="*/ 2141030 w 2991693"/>
              <a:gd name="connsiteY6" fmla="*/ 2651787 h 2651787"/>
              <a:gd name="connsiteX7" fmla="*/ 853538 w 2991693"/>
              <a:gd name="connsiteY7" fmla="*/ 2651787 h 2651787"/>
              <a:gd name="connsiteX8" fmla="*/ 669612 w 2991693"/>
              <a:gd name="connsiteY8" fmla="*/ 2548321 h 2651787"/>
              <a:gd name="connsiteX9" fmla="*/ 25866 w 2991693"/>
              <a:gd name="connsiteY9" fmla="*/ 1433192 h 2651787"/>
              <a:gd name="connsiteX10" fmla="*/ 25866 w 2991693"/>
              <a:gd name="connsiteY10" fmla="*/ 1218596 h 2651787"/>
              <a:gd name="connsiteX11" fmla="*/ 669612 w 2991693"/>
              <a:gd name="connsiteY11" fmla="*/ 103466 h 2651787"/>
              <a:gd name="connsiteX12" fmla="*/ 853538 w 2991693"/>
              <a:gd name="connsiteY12" fmla="*/ 0 h 265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91693" h="2651787">
                <a:moveTo>
                  <a:pt x="853538" y="0"/>
                </a:moveTo>
                <a:cubicBezTo>
                  <a:pt x="2141030" y="0"/>
                  <a:pt x="2141030" y="0"/>
                  <a:pt x="2141030" y="0"/>
                </a:cubicBezTo>
                <a:cubicBezTo>
                  <a:pt x="2206170" y="0"/>
                  <a:pt x="2290471" y="45985"/>
                  <a:pt x="2324957" y="103466"/>
                </a:cubicBezTo>
                <a:cubicBezTo>
                  <a:pt x="2968702" y="1218596"/>
                  <a:pt x="2968702" y="1218596"/>
                  <a:pt x="2968702" y="1218596"/>
                </a:cubicBezTo>
                <a:cubicBezTo>
                  <a:pt x="2999357" y="1279909"/>
                  <a:pt x="2999357" y="1371878"/>
                  <a:pt x="2968702" y="1433192"/>
                </a:cubicBezTo>
                <a:cubicBezTo>
                  <a:pt x="2324957" y="2548321"/>
                  <a:pt x="2324957" y="2548321"/>
                  <a:pt x="2324957" y="2548321"/>
                </a:cubicBezTo>
                <a:cubicBezTo>
                  <a:pt x="2290471" y="2605803"/>
                  <a:pt x="2206170" y="2651787"/>
                  <a:pt x="2141030" y="2651787"/>
                </a:cubicBezTo>
                <a:lnTo>
                  <a:pt x="853538" y="2651787"/>
                </a:lnTo>
                <a:cubicBezTo>
                  <a:pt x="784566" y="2651787"/>
                  <a:pt x="700266" y="2605803"/>
                  <a:pt x="669612" y="2548321"/>
                </a:cubicBezTo>
                <a:cubicBezTo>
                  <a:pt x="25866" y="1433192"/>
                  <a:pt x="25866" y="1433192"/>
                  <a:pt x="25866" y="1433192"/>
                </a:cubicBezTo>
                <a:cubicBezTo>
                  <a:pt x="-8621" y="1371878"/>
                  <a:pt x="-8621" y="1279909"/>
                  <a:pt x="25866" y="1218596"/>
                </a:cubicBezTo>
                <a:cubicBezTo>
                  <a:pt x="669612" y="103466"/>
                  <a:pt x="669612" y="103466"/>
                  <a:pt x="669612" y="103466"/>
                </a:cubicBezTo>
                <a:cubicBezTo>
                  <a:pt x="700266" y="45985"/>
                  <a:pt x="784566" y="0"/>
                  <a:pt x="853538" y="0"/>
                </a:cubicBezTo>
                <a:close/>
              </a:path>
            </a:pathLst>
          </a:custGeom>
          <a:ln w="50800" cmpd="sng"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9" name="Kép 10">
            <a:extLst>
              <a:ext uri="{FF2B5EF4-FFF2-40B4-BE49-F238E27FC236}">
                <a16:creationId xmlns:a16="http://schemas.microsoft.com/office/drawing/2014/main" id="{DB0E4076-05F2-8517-EEF1-F0E01F3A84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0395" y="4630475"/>
            <a:ext cx="1703972" cy="1218339"/>
          </a:xfrm>
          <a:prstGeom prst="rect">
            <a:avLst/>
          </a:prstGeom>
        </p:spPr>
      </p:pic>
      <p:sp useBgFill="1">
        <p:nvSpPr>
          <p:cNvPr id="67" name="Freeform: Shape 24">
            <a:extLst>
              <a:ext uri="{FF2B5EF4-FFF2-40B4-BE49-F238E27FC236}">
                <a16:creationId xmlns:a16="http://schemas.microsoft.com/office/drawing/2014/main" id="{0381C401-8AFE-4396-B195-C21EA1C7FB5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58854" y="4490695"/>
            <a:ext cx="2071275" cy="1835943"/>
          </a:xfrm>
          <a:custGeom>
            <a:avLst/>
            <a:gdLst>
              <a:gd name="connsiteX0" fmla="*/ 853538 w 2991693"/>
              <a:gd name="connsiteY0" fmla="*/ 0 h 2651787"/>
              <a:gd name="connsiteX1" fmla="*/ 2141030 w 2991693"/>
              <a:gd name="connsiteY1" fmla="*/ 0 h 2651787"/>
              <a:gd name="connsiteX2" fmla="*/ 2324957 w 2991693"/>
              <a:gd name="connsiteY2" fmla="*/ 103466 h 2651787"/>
              <a:gd name="connsiteX3" fmla="*/ 2968702 w 2991693"/>
              <a:gd name="connsiteY3" fmla="*/ 1218596 h 2651787"/>
              <a:gd name="connsiteX4" fmla="*/ 2968702 w 2991693"/>
              <a:gd name="connsiteY4" fmla="*/ 1433192 h 2651787"/>
              <a:gd name="connsiteX5" fmla="*/ 2324957 w 2991693"/>
              <a:gd name="connsiteY5" fmla="*/ 2548321 h 2651787"/>
              <a:gd name="connsiteX6" fmla="*/ 2141030 w 2991693"/>
              <a:gd name="connsiteY6" fmla="*/ 2651787 h 2651787"/>
              <a:gd name="connsiteX7" fmla="*/ 853538 w 2991693"/>
              <a:gd name="connsiteY7" fmla="*/ 2651787 h 2651787"/>
              <a:gd name="connsiteX8" fmla="*/ 669612 w 2991693"/>
              <a:gd name="connsiteY8" fmla="*/ 2548321 h 2651787"/>
              <a:gd name="connsiteX9" fmla="*/ 25866 w 2991693"/>
              <a:gd name="connsiteY9" fmla="*/ 1433192 h 2651787"/>
              <a:gd name="connsiteX10" fmla="*/ 25866 w 2991693"/>
              <a:gd name="connsiteY10" fmla="*/ 1218596 h 2651787"/>
              <a:gd name="connsiteX11" fmla="*/ 669612 w 2991693"/>
              <a:gd name="connsiteY11" fmla="*/ 103466 h 2651787"/>
              <a:gd name="connsiteX12" fmla="*/ 853538 w 2991693"/>
              <a:gd name="connsiteY12" fmla="*/ 0 h 265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91693" h="2651787">
                <a:moveTo>
                  <a:pt x="853538" y="0"/>
                </a:moveTo>
                <a:cubicBezTo>
                  <a:pt x="2141030" y="0"/>
                  <a:pt x="2141030" y="0"/>
                  <a:pt x="2141030" y="0"/>
                </a:cubicBezTo>
                <a:cubicBezTo>
                  <a:pt x="2206170" y="0"/>
                  <a:pt x="2290471" y="45985"/>
                  <a:pt x="2324957" y="103466"/>
                </a:cubicBezTo>
                <a:cubicBezTo>
                  <a:pt x="2968702" y="1218596"/>
                  <a:pt x="2968702" y="1218596"/>
                  <a:pt x="2968702" y="1218596"/>
                </a:cubicBezTo>
                <a:cubicBezTo>
                  <a:pt x="2999357" y="1279909"/>
                  <a:pt x="2999357" y="1371878"/>
                  <a:pt x="2968702" y="1433192"/>
                </a:cubicBezTo>
                <a:cubicBezTo>
                  <a:pt x="2324957" y="2548321"/>
                  <a:pt x="2324957" y="2548321"/>
                  <a:pt x="2324957" y="2548321"/>
                </a:cubicBezTo>
                <a:cubicBezTo>
                  <a:pt x="2290471" y="2605803"/>
                  <a:pt x="2206170" y="2651787"/>
                  <a:pt x="2141030" y="2651787"/>
                </a:cubicBezTo>
                <a:lnTo>
                  <a:pt x="853538" y="2651787"/>
                </a:lnTo>
                <a:cubicBezTo>
                  <a:pt x="784566" y="2651787"/>
                  <a:pt x="700266" y="2605803"/>
                  <a:pt x="669612" y="2548321"/>
                </a:cubicBezTo>
                <a:cubicBezTo>
                  <a:pt x="25866" y="1433192"/>
                  <a:pt x="25866" y="1433192"/>
                  <a:pt x="25866" y="1433192"/>
                </a:cubicBezTo>
                <a:cubicBezTo>
                  <a:pt x="-8621" y="1371878"/>
                  <a:pt x="-8621" y="1279909"/>
                  <a:pt x="25866" y="1218596"/>
                </a:cubicBezTo>
                <a:cubicBezTo>
                  <a:pt x="669612" y="103466"/>
                  <a:pt x="669612" y="103466"/>
                  <a:pt x="669612" y="103466"/>
                </a:cubicBezTo>
                <a:cubicBezTo>
                  <a:pt x="700266" y="45985"/>
                  <a:pt x="784566" y="0"/>
                  <a:pt x="853538" y="0"/>
                </a:cubicBezTo>
                <a:close/>
              </a:path>
            </a:pathLst>
          </a:custGeom>
          <a:ln w="50800" cmpd="sng"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78BCD3CE-D7EF-B257-4E03-D8807CAAD5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5199" y="3084625"/>
            <a:ext cx="4193655" cy="292736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hu-HU" sz="1700" dirty="0"/>
              <a:t>A </a:t>
            </a:r>
            <a:r>
              <a:rPr lang="hu-HU" sz="1700"/>
              <a:t>Packet</a:t>
            </a:r>
            <a:r>
              <a:rPr lang="hu-HU" sz="1700" dirty="0"/>
              <a:t> </a:t>
            </a:r>
            <a:r>
              <a:rPr lang="hu-HU" sz="1700"/>
              <a:t>Tracer</a:t>
            </a:r>
            <a:r>
              <a:rPr lang="hu-HU" sz="1700" dirty="0"/>
              <a:t> amiről annyit kell tudni hogy</a:t>
            </a:r>
            <a:r>
              <a:rPr lang="hu-HU" sz="1700" dirty="0">
                <a:ea typeface="+mn-lt"/>
                <a:cs typeface="+mn-lt"/>
              </a:rPr>
              <a:t> ez egy,  többplatformos vizuális szimulációs eszköz , amely lehetővé teszi a felhasználók számára hálózati topológiák létrehozását és a modern számítógépes hálózatok utánzását .</a:t>
            </a:r>
          </a:p>
          <a:p>
            <a:r>
              <a:rPr lang="hu-HU" sz="1700" dirty="0">
                <a:cs typeface="Calibri" panose="020F0502020204030204"/>
              </a:rPr>
              <a:t>A PowerPoint-</a:t>
            </a:r>
            <a:r>
              <a:rPr lang="hu-HU" sz="1700">
                <a:cs typeface="Calibri" panose="020F0502020204030204"/>
              </a:rPr>
              <a:t>ról</a:t>
            </a:r>
            <a:r>
              <a:rPr lang="hu-HU" sz="1700" dirty="0">
                <a:cs typeface="Calibri" panose="020F0502020204030204"/>
              </a:rPr>
              <a:t> csak annyit hogy egy prezentációt</a:t>
            </a:r>
            <a:r>
              <a:rPr lang="hu-HU" sz="1700" dirty="0">
                <a:ea typeface="+mn-lt"/>
                <a:cs typeface="+mn-lt"/>
              </a:rPr>
              <a:t> készítő program</a:t>
            </a:r>
          </a:p>
          <a:p>
            <a:r>
              <a:rPr lang="hu-HU" sz="1700" dirty="0">
                <a:cs typeface="Calibri" panose="020F0502020204030204"/>
              </a:rPr>
              <a:t>Chrome</a:t>
            </a:r>
          </a:p>
        </p:txBody>
      </p:sp>
      <p:pic>
        <p:nvPicPr>
          <p:cNvPr id="4" name="Kép 4">
            <a:extLst>
              <a:ext uri="{FF2B5EF4-FFF2-40B4-BE49-F238E27FC236}">
                <a16:creationId xmlns:a16="http://schemas.microsoft.com/office/drawing/2014/main" id="{B09761FA-F4AD-6171-7A96-9C599039FE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46" b="-2"/>
          <a:stretch/>
        </p:blipFill>
        <p:spPr>
          <a:xfrm>
            <a:off x="6422436" y="906198"/>
            <a:ext cx="1830112" cy="1450788"/>
          </a:xfrm>
          <a:prstGeom prst="rect">
            <a:avLst/>
          </a:prstGeom>
        </p:spPr>
      </p:pic>
      <p:pic>
        <p:nvPicPr>
          <p:cNvPr id="5" name="Kép 8">
            <a:extLst>
              <a:ext uri="{FF2B5EF4-FFF2-40B4-BE49-F238E27FC236}">
                <a16:creationId xmlns:a16="http://schemas.microsoft.com/office/drawing/2014/main" id="{CBD52F44-087C-6D2C-7FC0-C8E197F0D5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8130" y="3572836"/>
            <a:ext cx="2963421" cy="1666924"/>
          </a:xfrm>
          <a:prstGeom prst="rect">
            <a:avLst/>
          </a:prstGeom>
        </p:spPr>
      </p:pic>
      <p:pic>
        <p:nvPicPr>
          <p:cNvPr id="11" name="Kép 12">
            <a:extLst>
              <a:ext uri="{FF2B5EF4-FFF2-40B4-BE49-F238E27FC236}">
                <a16:creationId xmlns:a16="http://schemas.microsoft.com/office/drawing/2014/main" id="{4074BBA7-C547-2007-8994-FF461A96FB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9955" y="4867296"/>
            <a:ext cx="1633127" cy="1168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55403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Rectangle 95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3B8D0D17-3AC2-2328-5446-6A41787514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</a:rPr>
              <a:t>A hálózat logikai és fizikai kinézete </a:t>
            </a:r>
          </a:p>
        </p:txBody>
      </p:sp>
      <p:cxnSp>
        <p:nvCxnSpPr>
          <p:cNvPr id="125" name="Straight Connector 97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Kép 8">
            <a:extLst>
              <a:ext uri="{FF2B5EF4-FFF2-40B4-BE49-F238E27FC236}">
                <a16:creationId xmlns:a16="http://schemas.microsoft.com/office/drawing/2014/main" id="{B7D12808-0B53-6C59-3A0A-5A8F49C956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6381" y="2599309"/>
            <a:ext cx="5455917" cy="3464507"/>
          </a:xfrm>
          <a:prstGeom prst="rect">
            <a:avLst/>
          </a:prstGeom>
        </p:spPr>
      </p:pic>
      <p:cxnSp>
        <p:nvCxnSpPr>
          <p:cNvPr id="126" name="Straight Connector 99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Kép 7">
            <a:extLst>
              <a:ext uri="{FF2B5EF4-FFF2-40B4-BE49-F238E27FC236}">
                <a16:creationId xmlns:a16="http://schemas.microsoft.com/office/drawing/2014/main" id="{403FC50D-55D0-3860-F4C4-BE8AC650C6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20851" y="2594133"/>
            <a:ext cx="5455917" cy="3437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918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10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Kép 4">
            <a:extLst>
              <a:ext uri="{FF2B5EF4-FFF2-40B4-BE49-F238E27FC236}">
                <a16:creationId xmlns:a16="http://schemas.microsoft.com/office/drawing/2014/main" id="{9FD3EEEE-3EEB-5FE1-72C9-75D63F1249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091" r="15531" b="-1"/>
          <a:stretch/>
        </p:blipFill>
        <p:spPr>
          <a:xfrm>
            <a:off x="3720023" y="141121"/>
            <a:ext cx="8471977" cy="6716879"/>
          </a:xfrm>
          <a:prstGeom prst="rect">
            <a:avLst/>
          </a:prstGeom>
        </p:spPr>
      </p:pic>
      <p:sp>
        <p:nvSpPr>
          <p:cNvPr id="72" name="Rectangle 12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Rectangle 14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4" name="Rectangle 16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5" name="Content Placeholder 7">
            <a:extLst>
              <a:ext uri="{FF2B5EF4-FFF2-40B4-BE49-F238E27FC236}">
                <a16:creationId xmlns:a16="http://schemas.microsoft.com/office/drawing/2014/main" id="{FE6CBA49-3EC2-6688-05C6-2BD52B0BA4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r>
              <a:rPr lang="en-US" sz="1700" dirty="0" err="1">
                <a:cs typeface="Calibri"/>
              </a:rPr>
              <a:t>Gép</a:t>
            </a:r>
            <a:r>
              <a:rPr lang="en-US" sz="1700" dirty="0">
                <a:cs typeface="Calibri"/>
              </a:rPr>
              <a:t>: </a:t>
            </a:r>
            <a:r>
              <a:rPr lang="en-US" sz="1600" dirty="0"/>
              <a:t>ROG Strix GT15 G15</a:t>
            </a:r>
            <a:endParaRPr lang="en-US" sz="1600" dirty="0">
              <a:cs typeface="Calibri"/>
            </a:endParaRPr>
          </a:p>
          <a:p>
            <a:r>
              <a:rPr lang="en-US" sz="1600" dirty="0" err="1">
                <a:cs typeface="Calibri"/>
              </a:rPr>
              <a:t>Teljesítménye</a:t>
            </a:r>
            <a:r>
              <a:rPr lang="en-US" sz="1600" dirty="0">
                <a:cs typeface="Calibri"/>
              </a:rPr>
              <a:t>: Windows 11, Intel</a:t>
            </a:r>
            <a:r>
              <a:rPr lang="en-US" sz="1600" dirty="0">
                <a:ea typeface="+mn-lt"/>
                <a:cs typeface="+mn-lt"/>
              </a:rPr>
              <a:t>®</a:t>
            </a:r>
            <a:r>
              <a:rPr lang="en-US" sz="1600" dirty="0">
                <a:cs typeface="Calibri"/>
              </a:rPr>
              <a:t> Core </a:t>
            </a:r>
            <a:r>
              <a:rPr lang="en-US" sz="1600" dirty="0">
                <a:ea typeface="+mn-lt"/>
                <a:cs typeface="+mn-lt"/>
              </a:rPr>
              <a:t>™ i7-12700KF </a:t>
            </a:r>
            <a:r>
              <a:rPr lang="en-US" sz="1600" dirty="0" err="1">
                <a:ea typeface="+mn-lt"/>
                <a:cs typeface="+mn-lt"/>
              </a:rPr>
              <a:t>processzor</a:t>
            </a:r>
            <a:r>
              <a:rPr lang="en-US" sz="1600" dirty="0">
                <a:ea typeface="+mn-lt"/>
                <a:cs typeface="+mn-lt"/>
              </a:rPr>
              <a:t>, GeForce® RTX™ 3080 </a:t>
            </a:r>
            <a:r>
              <a:rPr lang="en-US" sz="1600" dirty="0" err="1">
                <a:ea typeface="+mn-lt"/>
                <a:cs typeface="+mn-lt"/>
              </a:rPr>
              <a:t>grafikus</a:t>
            </a:r>
            <a:r>
              <a:rPr lang="en-US" sz="1600" dirty="0">
                <a:ea typeface="+mn-lt"/>
                <a:cs typeface="+mn-lt"/>
              </a:rPr>
              <a:t> </a:t>
            </a:r>
            <a:r>
              <a:rPr lang="en-US" sz="1600" dirty="0" err="1">
                <a:ea typeface="+mn-lt"/>
                <a:cs typeface="+mn-lt"/>
              </a:rPr>
              <a:t>kártya</a:t>
            </a:r>
            <a:r>
              <a:rPr lang="en-US" sz="1600" dirty="0">
                <a:ea typeface="+mn-lt"/>
                <a:cs typeface="+mn-lt"/>
              </a:rPr>
              <a:t>, 64GB DDR4-3200 </a:t>
            </a:r>
            <a:r>
              <a:rPr lang="en-US" sz="1600" dirty="0" err="1">
                <a:ea typeface="+mn-lt"/>
                <a:cs typeface="+mn-lt"/>
              </a:rPr>
              <a:t>memória</a:t>
            </a:r>
          </a:p>
          <a:p>
            <a:r>
              <a:rPr lang="en-US" sz="1600" dirty="0">
                <a:cs typeface="Calibri"/>
              </a:rPr>
              <a:t>Ára:</a:t>
            </a:r>
            <a:r>
              <a:rPr lang="en-US" sz="1600" dirty="0">
                <a:ea typeface="+mn-lt"/>
                <a:cs typeface="+mn-lt"/>
              </a:rPr>
              <a:t> 966 490 Ft</a:t>
            </a:r>
            <a:endParaRPr lang="en-US" sz="1600" dirty="0">
              <a:cs typeface="Calibri"/>
            </a:endParaRPr>
          </a:p>
          <a:p>
            <a:pPr marL="0" indent="0">
              <a:buNone/>
            </a:pPr>
            <a:endParaRPr lang="en-US" sz="1700" dirty="0">
              <a:cs typeface="Calibri"/>
            </a:endParaRPr>
          </a:p>
        </p:txBody>
      </p:sp>
      <p:sp>
        <p:nvSpPr>
          <p:cNvPr id="2" name="Szövegdoboz 1">
            <a:extLst>
              <a:ext uri="{FF2B5EF4-FFF2-40B4-BE49-F238E27FC236}">
                <a16:creationId xmlns:a16="http://schemas.microsoft.com/office/drawing/2014/main" id="{C24BB4EE-EA77-8A14-E4FB-FE0B63F8E481}"/>
              </a:ext>
            </a:extLst>
          </p:cNvPr>
          <p:cNvSpPr txBox="1"/>
          <p:nvPr/>
        </p:nvSpPr>
        <p:spPr>
          <a:xfrm>
            <a:off x="327837" y="1851837"/>
            <a:ext cx="3845441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hu-HU" sz="3200" dirty="0">
                <a:ea typeface="+mn-lt"/>
                <a:cs typeface="+mn-lt"/>
              </a:rPr>
              <a:t>Költségvetés</a:t>
            </a:r>
            <a:endParaRPr lang="hu-HU" sz="3200" dirty="0"/>
          </a:p>
        </p:txBody>
      </p:sp>
    </p:spTree>
    <p:extLst>
      <p:ext uri="{BB962C8B-B14F-4D97-AF65-F5344CB8AC3E}">
        <p14:creationId xmlns:p14="http://schemas.microsoft.com/office/powerpoint/2010/main" val="15223043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Rectangle 67">
            <a:extLst>
              <a:ext uri="{FF2B5EF4-FFF2-40B4-BE49-F238E27FC236}">
                <a16:creationId xmlns:a16="http://schemas.microsoft.com/office/drawing/2014/main" id="{0EFD753D-6A49-46DD-9E82-AA6E2C62B46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138A5824-1F4A-4EE7-BC13-5BB48FC0809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044" y="321732"/>
            <a:ext cx="4568741" cy="6192603"/>
          </a:xfrm>
          <a:prstGeom prst="rect">
            <a:avLst/>
          </a:prstGeom>
          <a:solidFill>
            <a:srgbClr val="3336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D10AE8E9-C712-FC77-55D6-92CCC3929C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257" y="637523"/>
            <a:ext cx="3608896" cy="1690993"/>
          </a:xfrm>
        </p:spPr>
        <p:txBody>
          <a:bodyPr anchor="b">
            <a:normAutofit/>
          </a:bodyPr>
          <a:lstStyle/>
          <a:p>
            <a:r>
              <a:rPr lang="hu-HU" sz="3600" smtClean="0">
                <a:solidFill>
                  <a:srgbClr val="FFFFFF"/>
                </a:solidFill>
              </a:rPr>
              <a:t>Költségvetés</a:t>
            </a:r>
            <a:endParaRPr lang="hu-HU" sz="3600" dirty="0">
              <a:solidFill>
                <a:srgbClr val="FFFFFF"/>
              </a:solidFill>
            </a:endParaRP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3336B6DE-AF98-A589-5F9D-5DD6C473A5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8256" y="2474260"/>
            <a:ext cx="3607930" cy="3677158"/>
          </a:xfrm>
        </p:spPr>
        <p:txBody>
          <a:bodyPr vert="horz" lIns="91440" tIns="45720" rIns="91440" bIns="45720" rtlCol="0" anchor="t">
            <a:normAutofit fontScale="77500" lnSpcReduction="20000"/>
          </a:bodyPr>
          <a:lstStyle/>
          <a:p>
            <a:r>
              <a:rPr lang="hu-HU" sz="1400" dirty="0" smtClean="0">
                <a:solidFill>
                  <a:srgbClr val="FFFFFF"/>
                </a:solidFill>
              </a:rPr>
              <a:t>Laptop: LENOVO </a:t>
            </a:r>
            <a:r>
              <a:rPr lang="hu-HU" sz="1400" dirty="0" err="1" smtClean="0">
                <a:solidFill>
                  <a:srgbClr val="FFFFFF"/>
                </a:solidFill>
              </a:rPr>
              <a:t>IdeaPad</a:t>
            </a:r>
            <a:r>
              <a:rPr lang="hu-HU" sz="1400" dirty="0" smtClean="0">
                <a:solidFill>
                  <a:srgbClr val="FFFFFF"/>
                </a:solidFill>
              </a:rPr>
              <a:t> ára: 389.319FT</a:t>
            </a:r>
          </a:p>
          <a:p>
            <a:r>
              <a:rPr lang="hu-HU" sz="1400" dirty="0" smtClean="0">
                <a:solidFill>
                  <a:srgbClr val="FFFFFF"/>
                </a:solidFill>
              </a:rPr>
              <a:t>Egér: </a:t>
            </a:r>
            <a:r>
              <a:rPr lang="hu-HU" sz="1400" dirty="0" smtClean="0">
                <a:solidFill>
                  <a:srgbClr val="FFFFFF"/>
                </a:solidFill>
                <a:ea typeface="+mn-lt"/>
                <a:cs typeface="+mn-lt"/>
              </a:rPr>
              <a:t>LOGITECH G Pro X </a:t>
            </a:r>
            <a:r>
              <a:rPr lang="hu-HU" sz="1400" dirty="0" err="1" smtClean="0">
                <a:solidFill>
                  <a:srgbClr val="FFFFFF"/>
                </a:solidFill>
                <a:ea typeface="+mn-lt"/>
                <a:cs typeface="+mn-lt"/>
              </a:rPr>
              <a:t>Superlight</a:t>
            </a:r>
            <a:r>
              <a:rPr lang="hu-HU" sz="1400" dirty="0" smtClean="0">
                <a:solidFill>
                  <a:srgbClr val="FFFFFF"/>
                </a:solidFill>
                <a:ea typeface="+mn-lt"/>
                <a:cs typeface="+mn-lt"/>
              </a:rPr>
              <a:t> vezeték nélküli</a:t>
            </a:r>
            <a:r>
              <a:rPr lang="hu-HU" sz="1400" b="1" dirty="0" smtClean="0">
                <a:solidFill>
                  <a:srgbClr val="FFFFFF"/>
                </a:solidFill>
                <a:ea typeface="+mn-lt"/>
                <a:cs typeface="+mn-lt"/>
              </a:rPr>
              <a:t> </a:t>
            </a:r>
            <a:r>
              <a:rPr lang="hu-HU" sz="1400" dirty="0" smtClean="0">
                <a:solidFill>
                  <a:srgbClr val="FFFFFF"/>
                </a:solidFill>
                <a:ea typeface="+mn-lt"/>
                <a:cs typeface="+mn-lt"/>
              </a:rPr>
              <a:t>ára: 45.999FT</a:t>
            </a:r>
          </a:p>
          <a:p>
            <a:r>
              <a:rPr lang="hu-HU" sz="1400" dirty="0" smtClean="0">
                <a:solidFill>
                  <a:srgbClr val="FFFFFF"/>
                </a:solidFill>
              </a:rPr>
              <a:t>Fejhallgató: RAZER </a:t>
            </a:r>
            <a:r>
              <a:rPr lang="hu-HU" sz="1400" dirty="0" err="1" smtClean="0">
                <a:solidFill>
                  <a:srgbClr val="FFFFFF"/>
                </a:solidFill>
              </a:rPr>
              <a:t>Barracuda</a:t>
            </a:r>
            <a:r>
              <a:rPr lang="hu-HU" sz="1400" dirty="0" smtClean="0">
                <a:solidFill>
                  <a:srgbClr val="FFFFFF"/>
                </a:solidFill>
              </a:rPr>
              <a:t> X (2022) vezeték nélküli </a:t>
            </a:r>
            <a:r>
              <a:rPr lang="hu-HU" sz="1400" dirty="0" err="1" smtClean="0">
                <a:solidFill>
                  <a:srgbClr val="FFFFFF"/>
                </a:solidFill>
              </a:rPr>
              <a:t>gaming</a:t>
            </a:r>
            <a:r>
              <a:rPr lang="hu-HU" sz="1400" dirty="0" smtClean="0">
                <a:solidFill>
                  <a:srgbClr val="FFFFFF"/>
                </a:solidFill>
              </a:rPr>
              <a:t> </a:t>
            </a:r>
            <a:r>
              <a:rPr lang="hu-HU" sz="1400" dirty="0" err="1" smtClean="0">
                <a:solidFill>
                  <a:srgbClr val="FFFFFF"/>
                </a:solidFill>
              </a:rPr>
              <a:t>headset</a:t>
            </a:r>
            <a:r>
              <a:rPr lang="hu-HU" sz="1400" dirty="0" smtClean="0">
                <a:solidFill>
                  <a:srgbClr val="FFFFFF"/>
                </a:solidFill>
              </a:rPr>
              <a:t> ára: 49.229FT</a:t>
            </a:r>
            <a:endParaRPr lang="hu-HU" sz="1400" dirty="0" smtClean="0">
              <a:solidFill>
                <a:srgbClr val="FFFFFF"/>
              </a:solidFill>
              <a:cs typeface="Calibri"/>
            </a:endParaRPr>
          </a:p>
          <a:p>
            <a:r>
              <a:rPr lang="hu-HU" sz="1400" dirty="0" err="1" smtClean="0">
                <a:solidFill>
                  <a:srgbClr val="FFFFFF"/>
                </a:solidFill>
              </a:rPr>
              <a:t>Router</a:t>
            </a:r>
            <a:r>
              <a:rPr lang="hu-HU" sz="1400" dirty="0" smtClean="0">
                <a:solidFill>
                  <a:srgbClr val="FFFFFF"/>
                </a:solidFill>
              </a:rPr>
              <a:t>: TP-Link </a:t>
            </a:r>
            <a:r>
              <a:rPr lang="hu-HU" sz="1400" dirty="0" err="1" smtClean="0">
                <a:solidFill>
                  <a:srgbClr val="FFFFFF"/>
                </a:solidFill>
              </a:rPr>
              <a:t>Archer</a:t>
            </a:r>
            <a:r>
              <a:rPr lang="hu-HU" sz="1400" dirty="0" smtClean="0">
                <a:solidFill>
                  <a:srgbClr val="FFFFFF"/>
                </a:solidFill>
              </a:rPr>
              <a:t> AX20, </a:t>
            </a:r>
            <a:r>
              <a:rPr lang="hu-HU" sz="1400" dirty="0" err="1" smtClean="0">
                <a:solidFill>
                  <a:srgbClr val="FFFFFF"/>
                </a:solidFill>
              </a:rPr>
              <a:t>Dual</a:t>
            </a:r>
            <a:r>
              <a:rPr lang="hu-HU" sz="1400" dirty="0" smtClean="0">
                <a:solidFill>
                  <a:srgbClr val="FFFFFF"/>
                </a:solidFill>
              </a:rPr>
              <a:t>-Band Gigabit AX1800 kétsávos ára: </a:t>
            </a:r>
            <a:r>
              <a:rPr lang="hu-HU" sz="1400" dirty="0" smtClean="0">
                <a:solidFill>
                  <a:srgbClr val="FFFFFF"/>
                </a:solidFill>
                <a:ea typeface="+mn-lt"/>
                <a:cs typeface="+mn-lt"/>
              </a:rPr>
              <a:t>30.390 Ft</a:t>
            </a:r>
            <a:endParaRPr lang="hu-HU" sz="1400" dirty="0" smtClean="0">
              <a:solidFill>
                <a:srgbClr val="FFFFFF"/>
              </a:solidFill>
              <a:cs typeface="Calibri" panose="020F0502020204030204"/>
            </a:endParaRPr>
          </a:p>
          <a:p>
            <a:r>
              <a:rPr lang="hu-HU" sz="1400" dirty="0" smtClean="0">
                <a:solidFill>
                  <a:srgbClr val="FFFFFF"/>
                </a:solidFill>
                <a:ea typeface="+mn-lt"/>
                <a:cs typeface="+mn-lt"/>
              </a:rPr>
              <a:t>Billentyűzet: White </a:t>
            </a:r>
            <a:r>
              <a:rPr lang="hu-HU" sz="1400" dirty="0" err="1" smtClean="0">
                <a:solidFill>
                  <a:srgbClr val="FFFFFF"/>
                </a:solidFill>
                <a:ea typeface="+mn-lt"/>
                <a:cs typeface="+mn-lt"/>
              </a:rPr>
              <a:t>Shark</a:t>
            </a:r>
            <a:r>
              <a:rPr lang="hu-HU" sz="1400" dirty="0" smtClean="0">
                <a:solidFill>
                  <a:srgbClr val="FFFFFF"/>
                </a:solidFill>
                <a:ea typeface="+mn-lt"/>
                <a:cs typeface="+mn-lt"/>
              </a:rPr>
              <a:t> SPARTAN </a:t>
            </a:r>
            <a:r>
              <a:rPr lang="hu-HU" sz="1400" dirty="0" err="1" smtClean="0">
                <a:solidFill>
                  <a:srgbClr val="FFFFFF"/>
                </a:solidFill>
                <a:ea typeface="+mn-lt"/>
                <a:cs typeface="+mn-lt"/>
              </a:rPr>
              <a:t>Gaming</a:t>
            </a:r>
            <a:r>
              <a:rPr lang="hu-HU" sz="1400" dirty="0" smtClean="0">
                <a:solidFill>
                  <a:srgbClr val="FFFFFF"/>
                </a:solidFill>
                <a:ea typeface="+mn-lt"/>
                <a:cs typeface="+mn-lt"/>
              </a:rPr>
              <a:t> ára: 12.900 Ft</a:t>
            </a:r>
          </a:p>
          <a:p>
            <a:r>
              <a:rPr lang="hu-HU" sz="1400" dirty="0" smtClean="0">
                <a:solidFill>
                  <a:srgbClr val="FFFFFF"/>
                </a:solidFill>
                <a:cs typeface="Calibri"/>
              </a:rPr>
              <a:t>Szék: </a:t>
            </a:r>
            <a:r>
              <a:rPr lang="hu-HU" sz="1400" dirty="0" err="1" smtClean="0">
                <a:solidFill>
                  <a:srgbClr val="FFFFFF"/>
                </a:solidFill>
              </a:rPr>
              <a:t>Huzaro</a:t>
            </a:r>
            <a:r>
              <a:rPr lang="hu-HU" sz="1400" dirty="0" smtClean="0">
                <a:solidFill>
                  <a:srgbClr val="FFFFFF"/>
                </a:solidFill>
              </a:rPr>
              <a:t> </a:t>
            </a:r>
            <a:r>
              <a:rPr lang="hu-HU" sz="1400" dirty="0" err="1" smtClean="0">
                <a:solidFill>
                  <a:srgbClr val="FFFFFF"/>
                </a:solidFill>
              </a:rPr>
              <a:t>Force</a:t>
            </a:r>
            <a:r>
              <a:rPr lang="hu-HU" sz="1400" dirty="0" smtClean="0">
                <a:solidFill>
                  <a:srgbClr val="FFFFFF"/>
                </a:solidFill>
              </a:rPr>
              <a:t> ára: </a:t>
            </a:r>
            <a:r>
              <a:rPr lang="hu-HU" sz="1400" dirty="0" smtClean="0">
                <a:solidFill>
                  <a:srgbClr val="FFFFFF"/>
                </a:solidFill>
                <a:ea typeface="+mn-lt"/>
                <a:cs typeface="+mn-lt"/>
              </a:rPr>
              <a:t>52.290 Ft</a:t>
            </a:r>
          </a:p>
          <a:p>
            <a:r>
              <a:rPr lang="hu-HU" sz="1400" dirty="0" err="1" smtClean="0"/>
              <a:t>Switch</a:t>
            </a:r>
            <a:r>
              <a:rPr lang="hu-HU" sz="1400" dirty="0" smtClean="0"/>
              <a:t>: Cisco </a:t>
            </a:r>
            <a:r>
              <a:rPr lang="hu-HU" sz="1400" dirty="0" err="1" smtClean="0"/>
              <a:t>Meraki</a:t>
            </a:r>
            <a:r>
              <a:rPr lang="hu-HU" sz="1400" dirty="0" smtClean="0"/>
              <a:t> Go GS110-8P-HW-EU ára: </a:t>
            </a:r>
            <a:r>
              <a:rPr lang="hu-HU" sz="1400" dirty="0" smtClean="0">
                <a:ea typeface="+mn-lt"/>
                <a:cs typeface="+mn-lt"/>
              </a:rPr>
              <a:t>119 415 Ft</a:t>
            </a:r>
            <a:endParaRPr lang="hu-HU" sz="1400" dirty="0" smtClean="0">
              <a:solidFill>
                <a:srgbClr val="FFFFFF"/>
              </a:solidFill>
              <a:cs typeface="Calibri"/>
            </a:endParaRPr>
          </a:p>
          <a:p>
            <a:r>
              <a:rPr lang="hu-HU" sz="1400" dirty="0" smtClean="0">
                <a:solidFill>
                  <a:srgbClr val="FFFFFF"/>
                </a:solidFill>
                <a:cs typeface="Calibri"/>
              </a:rPr>
              <a:t>Telefon: </a:t>
            </a:r>
            <a:r>
              <a:rPr lang="hu-HU" sz="1400" dirty="0" err="1" smtClean="0">
                <a:solidFill>
                  <a:srgbClr val="FFFFFF"/>
                </a:solidFill>
                <a:cs typeface="Calibri"/>
              </a:rPr>
              <a:t>Huawei</a:t>
            </a:r>
            <a:r>
              <a:rPr lang="hu-HU" sz="1400" dirty="0" smtClean="0">
                <a:solidFill>
                  <a:srgbClr val="FFFFFF"/>
                </a:solidFill>
                <a:cs typeface="Calibri"/>
              </a:rPr>
              <a:t> p30 </a:t>
            </a:r>
            <a:r>
              <a:rPr lang="hu-HU" sz="1400" dirty="0" err="1" smtClean="0">
                <a:solidFill>
                  <a:srgbClr val="FFFFFF"/>
                </a:solidFill>
                <a:cs typeface="Calibri"/>
              </a:rPr>
              <a:t>Lite</a:t>
            </a:r>
            <a:r>
              <a:rPr lang="hu-HU" sz="1400" dirty="0" smtClean="0">
                <a:solidFill>
                  <a:srgbClr val="FFFFFF"/>
                </a:solidFill>
                <a:cs typeface="Calibri"/>
              </a:rPr>
              <a:t> ára: </a:t>
            </a:r>
            <a:r>
              <a:rPr lang="hu-HU" sz="1400" dirty="0" smtClean="0">
                <a:ea typeface="+mn-lt"/>
                <a:cs typeface="+mn-lt"/>
              </a:rPr>
              <a:t>99.682 Ft</a:t>
            </a:r>
          </a:p>
          <a:p>
            <a:endParaRPr lang="hu-HU" sz="1400" dirty="0">
              <a:solidFill>
                <a:srgbClr val="FFFFFF"/>
              </a:solidFill>
              <a:ea typeface="+mn-lt"/>
              <a:cs typeface="+mn-lt"/>
            </a:endParaRPr>
          </a:p>
          <a:p>
            <a:r>
              <a:rPr lang="hu-HU" sz="1400" dirty="0" smtClean="0"/>
              <a:t>Modem: </a:t>
            </a:r>
            <a:r>
              <a:rPr lang="en-US" sz="1400" dirty="0" smtClean="0"/>
              <a:t>TP-Link </a:t>
            </a:r>
            <a:r>
              <a:rPr lang="en-US" sz="1400" dirty="0"/>
              <a:t>Archer A64 </a:t>
            </a:r>
            <a:r>
              <a:rPr lang="en-US" sz="1400" dirty="0" err="1"/>
              <a:t>vezeték</a:t>
            </a:r>
            <a:r>
              <a:rPr lang="en-US" sz="1400" dirty="0"/>
              <a:t> </a:t>
            </a:r>
            <a:r>
              <a:rPr lang="en-US" sz="1400" dirty="0" err="1"/>
              <a:t>nélküli</a:t>
            </a:r>
            <a:r>
              <a:rPr lang="en-US" sz="1400" dirty="0"/>
              <a:t> router, AC1200, Dual-Band, MU-MIMO, 4 antenna</a:t>
            </a:r>
          </a:p>
          <a:p>
            <a:endParaRPr lang="hu-HU" sz="1400" dirty="0" smtClean="0">
              <a:solidFill>
                <a:srgbClr val="FFFFFF"/>
              </a:solidFill>
              <a:cs typeface="Calibri"/>
            </a:endParaRPr>
          </a:p>
          <a:p>
            <a:r>
              <a:rPr lang="hu-HU" sz="1400" dirty="0" err="1" smtClean="0">
                <a:solidFill>
                  <a:srgbClr val="FFFFFF"/>
                </a:solidFill>
                <a:cs typeface="Calibri"/>
              </a:rPr>
              <a:t>Össz</a:t>
            </a:r>
            <a:r>
              <a:rPr lang="hu-HU" sz="1400" dirty="0" smtClean="0">
                <a:solidFill>
                  <a:srgbClr val="FFFFFF"/>
                </a:solidFill>
                <a:cs typeface="Calibri"/>
              </a:rPr>
              <a:t>. Ár: </a:t>
            </a:r>
            <a:r>
              <a:rPr lang="hu-HU" sz="1400" dirty="0" smtClean="0">
                <a:ea typeface="+mn-lt"/>
                <a:cs typeface="+mn-lt"/>
              </a:rPr>
              <a:t>1 376 392 FT</a:t>
            </a:r>
            <a:endParaRPr lang="hu-HU" sz="1400" dirty="0" smtClean="0">
              <a:solidFill>
                <a:srgbClr val="FFFFFF"/>
              </a:solidFill>
            </a:endParaRPr>
          </a:p>
          <a:p>
            <a:endParaRPr lang="hu-HU" sz="1400" dirty="0" smtClean="0">
              <a:solidFill>
                <a:srgbClr val="FFFFFF"/>
              </a:solidFill>
            </a:endParaRPr>
          </a:p>
          <a:p>
            <a:endParaRPr lang="hu-HU" sz="1400" dirty="0" smtClean="0">
              <a:solidFill>
                <a:srgbClr val="FFFFFF"/>
              </a:solidFill>
            </a:endParaRPr>
          </a:p>
          <a:p>
            <a:endParaRPr lang="hu-HU" sz="1400" dirty="0" smtClean="0">
              <a:solidFill>
                <a:srgbClr val="FFFFFF"/>
              </a:solidFill>
            </a:endParaRPr>
          </a:p>
          <a:p>
            <a:endParaRPr lang="hu-HU" sz="1400" dirty="0" smtClean="0">
              <a:solidFill>
                <a:srgbClr val="FFFFFF"/>
              </a:solidFill>
              <a:cs typeface="Calibri"/>
            </a:endParaRPr>
          </a:p>
          <a:p>
            <a:endParaRPr lang="hu-HU" sz="1400" dirty="0">
              <a:solidFill>
                <a:srgbClr val="FFFFFF"/>
              </a:solidFill>
              <a:cs typeface="Calibri"/>
            </a:endParaRPr>
          </a:p>
        </p:txBody>
      </p:sp>
      <p:grpSp>
        <p:nvGrpSpPr>
          <p:cNvPr id="10" name="Csoportba foglalás 9">
            <a:extLst>
              <a:ext uri="{FF2B5EF4-FFF2-40B4-BE49-F238E27FC236}">
                <a16:creationId xmlns:a16="http://schemas.microsoft.com/office/drawing/2014/main" id="{97AFDC8B-0650-2E49-237B-246453A8CB27}"/>
              </a:ext>
            </a:extLst>
          </p:cNvPr>
          <p:cNvGrpSpPr/>
          <p:nvPr/>
        </p:nvGrpSpPr>
        <p:grpSpPr>
          <a:xfrm>
            <a:off x="4884398" y="-96803"/>
            <a:ext cx="6791307" cy="6611138"/>
            <a:chOff x="5163180" y="250049"/>
            <a:chExt cx="6791307" cy="6611138"/>
          </a:xfrm>
        </p:grpSpPr>
        <p:pic>
          <p:nvPicPr>
            <p:cNvPr id="6" name="Kép 6" descr="A képen szöveg, beltéri, egér látható&#10;&#10;Automatikusan generált leírás">
              <a:extLst>
                <a:ext uri="{FF2B5EF4-FFF2-40B4-BE49-F238E27FC236}">
                  <a16:creationId xmlns:a16="http://schemas.microsoft.com/office/drawing/2014/main" id="{AC4F3E0F-0CE1-5F9E-B733-D0E8EB5F0E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818" r="13306" b="12"/>
            <a:stretch/>
          </p:blipFill>
          <p:spPr>
            <a:xfrm>
              <a:off x="5163180" y="1734719"/>
              <a:ext cx="2249424" cy="2002611"/>
            </a:xfrm>
            <a:prstGeom prst="rect">
              <a:avLst/>
            </a:prstGeom>
          </p:spPr>
        </p:pic>
        <p:pic>
          <p:nvPicPr>
            <p:cNvPr id="8" name="Kép 8" descr="A képen szöveg, számítógép, billentyűzet látható&#10;&#10;Automatikusan generált leírás">
              <a:extLst>
                <a:ext uri="{FF2B5EF4-FFF2-40B4-BE49-F238E27FC236}">
                  <a16:creationId xmlns:a16="http://schemas.microsoft.com/office/drawing/2014/main" id="{5BCC3C9B-E48E-BAEB-914D-0EF45681BF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6582" r="8" b="4570"/>
            <a:stretch/>
          </p:blipFill>
          <p:spPr>
            <a:xfrm>
              <a:off x="6719272" y="4862464"/>
              <a:ext cx="2249425" cy="1998723"/>
            </a:xfrm>
            <a:prstGeom prst="rect">
              <a:avLst/>
            </a:prstGeom>
          </p:spPr>
        </p:pic>
        <p:pic>
          <p:nvPicPr>
            <p:cNvPr id="4" name="Kép 4" descr="A képen szöveg, elektronika, computer, számítógép látható&#10;&#10;Automatikusan generált leírás">
              <a:extLst>
                <a:ext uri="{FF2B5EF4-FFF2-40B4-BE49-F238E27FC236}">
                  <a16:creationId xmlns:a16="http://schemas.microsoft.com/office/drawing/2014/main" id="{9595B403-FC42-1E8E-A75D-53BD24EDB9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6325" r="12" b="12"/>
            <a:stretch/>
          </p:blipFill>
          <p:spPr>
            <a:xfrm>
              <a:off x="9710764" y="250049"/>
              <a:ext cx="2243723" cy="2002611"/>
            </a:xfrm>
            <a:prstGeom prst="rect">
              <a:avLst/>
            </a:prstGeom>
          </p:spPr>
        </p:pic>
        <p:pic>
          <p:nvPicPr>
            <p:cNvPr id="5" name="Kép 5" descr="A képen fülhallgató, elektronika, sötét látható&#10;&#10;Automatikusan generált leírás">
              <a:extLst>
                <a:ext uri="{FF2B5EF4-FFF2-40B4-BE49-F238E27FC236}">
                  <a16:creationId xmlns:a16="http://schemas.microsoft.com/office/drawing/2014/main" id="{7E1957CA-A633-F558-4C0A-7344730F8D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6371" r="-2" b="-2"/>
            <a:stretch/>
          </p:blipFill>
          <p:spPr>
            <a:xfrm>
              <a:off x="6420912" y="3548649"/>
              <a:ext cx="1912727" cy="1707501"/>
            </a:xfrm>
            <a:prstGeom prst="rect">
              <a:avLst/>
            </a:prstGeom>
          </p:spPr>
        </p:pic>
        <p:pic>
          <p:nvPicPr>
            <p:cNvPr id="9" name="Kép 10" descr="A képen bútor, ülés, szék, láb látható&#10;&#10;Automatikusan generált leírás">
              <a:extLst>
                <a:ext uri="{FF2B5EF4-FFF2-40B4-BE49-F238E27FC236}">
                  <a16:creationId xmlns:a16="http://schemas.microsoft.com/office/drawing/2014/main" id="{24FEEF35-7851-4222-06E1-4EF1B83BF1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r="3" b="9815"/>
            <a:stretch/>
          </p:blipFill>
          <p:spPr>
            <a:xfrm>
              <a:off x="9058436" y="3938896"/>
              <a:ext cx="2860607" cy="2580451"/>
            </a:xfrm>
            <a:prstGeom prst="rect">
              <a:avLst/>
            </a:prstGeom>
          </p:spPr>
        </p:pic>
        <p:pic>
          <p:nvPicPr>
            <p:cNvPr id="11" name="Kép 12" descr="A képen szöveg, elektronika látható&#10;&#10;Automatikusan generált leírás">
              <a:extLst>
                <a:ext uri="{FF2B5EF4-FFF2-40B4-BE49-F238E27FC236}">
                  <a16:creationId xmlns:a16="http://schemas.microsoft.com/office/drawing/2014/main" id="{2CAF34DB-BF4C-9589-1DD8-B16FD0B2D84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630300" y="2658219"/>
              <a:ext cx="2124296" cy="1076768"/>
            </a:xfrm>
            <a:prstGeom prst="rect">
              <a:avLst/>
            </a:prstGeom>
          </p:spPr>
        </p:pic>
        <p:pic>
          <p:nvPicPr>
            <p:cNvPr id="7" name="Kép 9" descr="A képen szöveg látható&#10;&#10;Automatikusan generált leírás">
              <a:extLst>
                <a:ext uri="{FF2B5EF4-FFF2-40B4-BE49-F238E27FC236}">
                  <a16:creationId xmlns:a16="http://schemas.microsoft.com/office/drawing/2014/main" id="{B588FE6D-407C-CE9C-EFBB-55B4234DDA0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258492" y="453656"/>
              <a:ext cx="1795131" cy="1795131"/>
            </a:xfrm>
            <a:prstGeom prst="rect">
              <a:avLst/>
            </a:prstGeom>
          </p:spPr>
        </p:pic>
      </p:grpSp>
      <p:pic>
        <p:nvPicPr>
          <p:cNvPr id="12" name="Kép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78641" y="1869659"/>
            <a:ext cx="1329561" cy="2185888"/>
          </a:xfrm>
          <a:prstGeom prst="rect">
            <a:avLst/>
          </a:prstGeom>
        </p:spPr>
      </p:pic>
      <p:pic>
        <p:nvPicPr>
          <p:cNvPr id="15" name="Kép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64294" y="146241"/>
            <a:ext cx="1457079" cy="1457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3214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comb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7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2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69352EAB-AD16-4C90-EEC1-BA3DBDB600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hu-HU" sz="4000">
                <a:solidFill>
                  <a:srgbClr val="FFFFFF"/>
                </a:solidFill>
                <a:cs typeface="Calibri Light"/>
              </a:rPr>
              <a:t>Oldalak amiket felhasználtam </a:t>
            </a:r>
            <a:endParaRPr lang="hu-HU" sz="4000">
              <a:solidFill>
                <a:srgbClr val="FFFFFF"/>
              </a:solidFill>
            </a:endParaRP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8DE4C4F3-FCCA-A32D-E410-9981C4D6FD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5546047"/>
          </a:xfrm>
        </p:spPr>
        <p:txBody>
          <a:bodyPr vert="horz" lIns="91440" tIns="45720" rIns="91440" bIns="45720" rtlCol="0" anchor="ctr">
            <a:normAutofit lnSpcReduction="10000"/>
          </a:bodyPr>
          <a:lstStyle/>
          <a:p>
            <a:r>
              <a:rPr lang="hu-HU" sz="1400" dirty="0">
                <a:ea typeface="+mn-lt"/>
                <a:cs typeface="+mn-lt"/>
                <a:hlinkClick r:id="rId2"/>
              </a:rPr>
              <a:t>https://www.emag.hu/jatekszek-huzaro-force-2-5-sotetkek-es-fekete-force2-5bluemesh/pd/DPKXWSMBM/?ref=fam#Tenger%C3%A9szk%C3%A9k</a:t>
            </a:r>
            <a:r>
              <a:rPr lang="hu-HU" sz="1400" dirty="0">
                <a:ea typeface="+mn-lt"/>
                <a:cs typeface="+mn-lt"/>
              </a:rPr>
              <a:t> (Székhez)</a:t>
            </a:r>
          </a:p>
          <a:p>
            <a:r>
              <a:rPr lang="hu-HU" sz="1400" dirty="0">
                <a:ea typeface="+mn-lt"/>
                <a:cs typeface="+mn-lt"/>
                <a:hlinkClick r:id="rId3"/>
              </a:rPr>
              <a:t>https://gamer.shop.hu/termekek/billentyuzet/white-shark-spartan-mechanikus-blue-switch-fem-gaming-billentyuzet-magyar-kiosztas-hu-2-ev-garancia-gk-1925hu/352/?gclid=CjwKCAiA_6yfBhBNEiwAkmXy5zGDEiPspK3-AdDoiMkhW1t_DIDHx9uCpGvgky4wTLFnZ-e54_x5uxoCxNMQAvD_BwE</a:t>
            </a:r>
            <a:r>
              <a:rPr lang="hu-HU" sz="1400" dirty="0">
                <a:ea typeface="+mn-lt"/>
                <a:cs typeface="+mn-lt"/>
              </a:rPr>
              <a:t> (Billentyűzet) </a:t>
            </a:r>
          </a:p>
          <a:p>
            <a:r>
              <a:rPr lang="hu-HU" sz="1400" dirty="0">
                <a:ea typeface="+mn-lt"/>
                <a:cs typeface="+mn-lt"/>
                <a:hlinkClick r:id="rId4"/>
              </a:rPr>
              <a:t>https://rog.asus.com/hu/desktops/mid-tower/rog-strix-gt15-g15-series/helpdesk/</a:t>
            </a:r>
            <a:r>
              <a:rPr lang="hu-HU" sz="1400" dirty="0">
                <a:ea typeface="+mn-lt"/>
                <a:cs typeface="+mn-lt"/>
              </a:rPr>
              <a:t> (Gép)</a:t>
            </a:r>
          </a:p>
          <a:p>
            <a:r>
              <a:rPr lang="hu-HU" sz="1400" dirty="0">
                <a:ea typeface="+mn-lt"/>
                <a:cs typeface="+mn-lt"/>
                <a:hlinkClick r:id="rId5"/>
              </a:rPr>
              <a:t>https://www.mediamarkt.hu/hu/product/_razer-barracuda-x-2022-vezet%C3%A9k-n%C3%A9lk%C3%BCli-gaming-headset-2-4ghz-bluetooth-fekete-rz04-04430100-r3m1-1400577.html?bundleReferral=p-bdl-1404238-bdl</a:t>
            </a:r>
            <a:r>
              <a:rPr lang="hu-HU" sz="1400" dirty="0">
                <a:ea typeface="+mn-lt"/>
                <a:cs typeface="+mn-lt"/>
              </a:rPr>
              <a:t> (Fejhallgató)</a:t>
            </a:r>
          </a:p>
          <a:p>
            <a:r>
              <a:rPr lang="hu-HU" sz="1400" dirty="0">
                <a:ea typeface="+mn-lt"/>
                <a:cs typeface="+mn-lt"/>
                <a:hlinkClick r:id="rId6"/>
              </a:rPr>
              <a:t>https://www.mediamarkt.hu/hu/product/_logitech-g-pro-x-superlight-vezet%C3%A9k-n%C3%A9lk%C3%BCli-eg%C3%A9r-fekete-910-005880-1385843.html</a:t>
            </a:r>
            <a:r>
              <a:rPr lang="hu-HU" sz="1400" dirty="0">
                <a:ea typeface="+mn-lt"/>
                <a:cs typeface="+mn-lt"/>
              </a:rPr>
              <a:t> (Egér)</a:t>
            </a:r>
          </a:p>
          <a:p>
            <a:r>
              <a:rPr lang="hu-HU" sz="1400" dirty="0">
                <a:ea typeface="+mn-lt"/>
                <a:cs typeface="+mn-lt"/>
                <a:hlinkClick r:id="rId7"/>
              </a:rPr>
              <a:t>https://www.mediamarkt.hu/hu/product/_lenovo-ideapad-gaming-3-15ihu6-82k101cvhv-gamer-laptop-15-6-fhd-core-i5-16gb-512-gb-ssd-rtx3050ti-4gb-noos-1404238.html</a:t>
            </a:r>
            <a:r>
              <a:rPr lang="hu-HU" sz="1400" dirty="0">
                <a:ea typeface="+mn-lt"/>
                <a:cs typeface="+mn-lt"/>
              </a:rPr>
              <a:t> (Laptop)</a:t>
            </a:r>
          </a:p>
          <a:p>
            <a:r>
              <a:rPr lang="hu-HU" sz="1400" dirty="0">
                <a:ea typeface="+mn-lt"/>
                <a:cs typeface="+mn-lt"/>
                <a:hlinkClick r:id="rId8"/>
              </a:rPr>
              <a:t>https://www.arukereso.hu/switch-c3145/cisco/meraki-go-gs110-8p-hw-eu-p585885639/</a:t>
            </a:r>
            <a:r>
              <a:rPr lang="hu-HU" sz="1400" dirty="0">
                <a:ea typeface="+mn-lt"/>
                <a:cs typeface="+mn-lt"/>
              </a:rPr>
              <a:t> </a:t>
            </a:r>
            <a:r>
              <a:rPr lang="hu-HU" sz="1400" dirty="0" smtClean="0">
                <a:ea typeface="+mn-lt"/>
                <a:cs typeface="+mn-lt"/>
              </a:rPr>
              <a:t>(</a:t>
            </a:r>
            <a:r>
              <a:rPr lang="hu-HU" sz="1400" dirty="0" err="1" smtClean="0">
                <a:ea typeface="+mn-lt"/>
                <a:cs typeface="+mn-lt"/>
              </a:rPr>
              <a:t>Swich</a:t>
            </a:r>
            <a:r>
              <a:rPr lang="hu-HU" sz="1400" dirty="0" smtClean="0">
                <a:ea typeface="+mn-lt"/>
                <a:cs typeface="+mn-lt"/>
              </a:rPr>
              <a:t>)</a:t>
            </a:r>
          </a:p>
          <a:p>
            <a:r>
              <a:rPr lang="hu-HU" sz="1400" dirty="0">
                <a:ea typeface="+mn-lt"/>
                <a:cs typeface="+mn-lt"/>
                <a:hlinkClick r:id="rId9"/>
              </a:rPr>
              <a:t>https://www.emag.hu/tp-link-vezetek-nelkuli-router-ac1200-dual-band-mu-mimo-4-antenna-archer-a64/pd/DHD8VXMBM/?</a:t>
            </a:r>
            <a:r>
              <a:rPr lang="hu-HU" sz="1400" dirty="0" smtClean="0">
                <a:ea typeface="+mn-lt"/>
                <a:cs typeface="+mn-lt"/>
                <a:hlinkClick r:id="rId9"/>
              </a:rPr>
              <a:t>cmpid=87105&amp;gclid=CjwKCAiA9NGfBhBvEiwAq5vSy_XkJLsfXzbCMOc62r2XaBzD5YeKUBHc9ayHB_0iYuvAmEglKk0GFhoCxCIQAvD_BwE</a:t>
            </a:r>
            <a:r>
              <a:rPr lang="hu-HU" sz="1400" dirty="0" smtClean="0">
                <a:ea typeface="+mn-lt"/>
                <a:cs typeface="+mn-lt"/>
              </a:rPr>
              <a:t> (Modem)</a:t>
            </a:r>
          </a:p>
          <a:p>
            <a:r>
              <a:rPr lang="hu-HU" sz="1400" dirty="0">
                <a:ea typeface="+mn-lt"/>
                <a:cs typeface="+mn-lt"/>
                <a:hlinkClick r:id="rId10"/>
              </a:rPr>
              <a:t>https://www.emag.hu/huawei-p30-lite-mobiltelefon-kartyafuggetlen-dual-sim-128gb-lte-ejfekete-51093npm/pd/DC7W6ZBBM</a:t>
            </a:r>
            <a:r>
              <a:rPr lang="hu-HU" sz="1400" dirty="0" smtClean="0">
                <a:ea typeface="+mn-lt"/>
                <a:cs typeface="+mn-lt"/>
                <a:hlinkClick r:id="rId10"/>
              </a:rPr>
              <a:t>/</a:t>
            </a:r>
            <a:r>
              <a:rPr lang="hu-HU" sz="1400" dirty="0" smtClean="0">
                <a:ea typeface="+mn-lt"/>
                <a:cs typeface="+mn-lt"/>
              </a:rPr>
              <a:t> (Telefon)</a:t>
            </a:r>
            <a:endParaRPr lang="hu-HU" sz="1400" dirty="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2265267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73AE338-6F0A-6BFD-830D-674A2A7A8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>
                <a:cs typeface="Calibri Light"/>
              </a:rPr>
              <a:t>Mire használom a dolgaim? 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161C13D3-B110-B1F5-2270-5F991DDC85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hu-HU" dirty="0">
                <a:cs typeface="Calibri"/>
              </a:rPr>
              <a:t>Leginkább játékra, ez egy </a:t>
            </a:r>
            <a:r>
              <a:rPr lang="hu-HU" dirty="0" err="1">
                <a:cs typeface="Calibri"/>
              </a:rPr>
              <a:t>gamer</a:t>
            </a:r>
            <a:r>
              <a:rPr lang="hu-HU" dirty="0">
                <a:cs typeface="Calibri"/>
              </a:rPr>
              <a:t> </a:t>
            </a:r>
            <a:r>
              <a:rPr lang="hu-HU" dirty="0" err="1">
                <a:cs typeface="Calibri"/>
              </a:rPr>
              <a:t>setup</a:t>
            </a:r>
            <a:r>
              <a:rPr lang="hu-HU" dirty="0">
                <a:cs typeface="Calibri"/>
              </a:rPr>
              <a:t> lenne</a:t>
            </a:r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3840" y="1813013"/>
            <a:ext cx="5171919" cy="5037281"/>
          </a:xfrm>
          <a:prstGeom prst="rect">
            <a:avLst/>
          </a:prstGeom>
        </p:spPr>
      </p:pic>
      <p:pic>
        <p:nvPicPr>
          <p:cNvPr id="5" name="Kép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3667" y="3355239"/>
            <a:ext cx="952452" cy="1565896"/>
          </a:xfrm>
          <a:prstGeom prst="rect">
            <a:avLst/>
          </a:prstGeom>
        </p:spPr>
      </p:pic>
      <p:pic>
        <p:nvPicPr>
          <p:cNvPr id="6" name="Kép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8243" y="2535697"/>
            <a:ext cx="1465597" cy="1465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19677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6">
            <a:extLst>
              <a:ext uri="{FF2B5EF4-FFF2-40B4-BE49-F238E27FC236}">
                <a16:creationId xmlns:a16="http://schemas.microsoft.com/office/drawing/2014/main" id="{5FB946D7-1CA4-446E-8795-007CACFDEB8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Rectangle 8">
            <a:extLst>
              <a:ext uri="{FF2B5EF4-FFF2-40B4-BE49-F238E27FC236}">
                <a16:creationId xmlns:a16="http://schemas.microsoft.com/office/drawing/2014/main" id="{192416F2-BC84-4D7C-80C6-6296C10C381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795338" y="981075"/>
            <a:ext cx="10601325" cy="4552949"/>
          </a:xfrm>
          <a:prstGeom prst="rect">
            <a:avLst/>
          </a:prstGeom>
          <a:solidFill>
            <a:schemeClr val="bg1"/>
          </a:solidFill>
          <a:ln w="127000" cap="sq" cmpd="thinThick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C594CE99-30D7-78A1-DB0F-8670311E45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37097" y="1428750"/>
            <a:ext cx="9117807" cy="2105026"/>
          </a:xfrm>
        </p:spPr>
        <p:txBody>
          <a:bodyPr>
            <a:normAutofit/>
          </a:bodyPr>
          <a:lstStyle/>
          <a:p>
            <a:r>
              <a:rPr lang="hu-HU" dirty="0"/>
              <a:t>Köszönöm a figyelmet!</a:t>
            </a:r>
          </a:p>
        </p:txBody>
      </p:sp>
      <p:cxnSp>
        <p:nvCxnSpPr>
          <p:cNvPr id="50" name="Straight Connector 10">
            <a:extLst>
              <a:ext uri="{FF2B5EF4-FFF2-40B4-BE49-F238E27FC236}">
                <a16:creationId xmlns:a16="http://schemas.microsoft.com/office/drawing/2014/main" id="{2330623A-AB89-4E04-AC9A-2BAFBF85AE3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352800" y="3771366"/>
            <a:ext cx="5486400" cy="0"/>
          </a:xfrm>
          <a:prstGeom prst="line">
            <a:avLst/>
          </a:prstGeom>
          <a:ln w="222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617742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77</Words>
  <Application>Microsoft Office PowerPoint</Application>
  <PresentationFormat>Szélesvásznú</PresentationFormat>
  <Paragraphs>42</Paragraphs>
  <Slides>9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4</vt:i4>
      </vt:variant>
      <vt:variant>
        <vt:lpstr>Téma</vt:lpstr>
      </vt:variant>
      <vt:variant>
        <vt:i4>1</vt:i4>
      </vt:variant>
      <vt:variant>
        <vt:lpstr>Diacímek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Corbel</vt:lpstr>
      <vt:lpstr>Office Theme</vt:lpstr>
      <vt:lpstr>Otthoni hálózat </vt:lpstr>
      <vt:lpstr>Mi volt a feladat?</vt:lpstr>
      <vt:lpstr>Amivel dolgoztam az a...</vt:lpstr>
      <vt:lpstr>A hálózat logikai és fizikai kinézete </vt:lpstr>
      <vt:lpstr>PowerPoint-bemutató</vt:lpstr>
      <vt:lpstr>Költségvetés</vt:lpstr>
      <vt:lpstr>Oldalak amiket felhasználtam </vt:lpstr>
      <vt:lpstr>Mire használom a dolgaim? </vt:lpstr>
      <vt:lpstr>Köszönöm a figyelmet!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PowerPoint-bemutató</dc:title>
  <dc:creator>tanar</dc:creator>
  <cp:lastModifiedBy>tanar</cp:lastModifiedBy>
  <cp:revision>462</cp:revision>
  <dcterms:created xsi:type="dcterms:W3CDTF">2023-02-13T16:16:10Z</dcterms:created>
  <dcterms:modified xsi:type="dcterms:W3CDTF">2023-02-21T08:25:40Z</dcterms:modified>
</cp:coreProperties>
</file>